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5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36"/>
  </p:notesMasterIdLst>
  <p:sldIdLst>
    <p:sldId id="276" r:id="rId3"/>
    <p:sldId id="1024" r:id="rId4"/>
    <p:sldId id="1027" r:id="rId5"/>
    <p:sldId id="1025" r:id="rId6"/>
    <p:sldId id="1014" r:id="rId7"/>
    <p:sldId id="1028" r:id="rId8"/>
    <p:sldId id="1029" r:id="rId9"/>
    <p:sldId id="533" r:id="rId10"/>
    <p:sldId id="534" r:id="rId11"/>
    <p:sldId id="535" r:id="rId12"/>
    <p:sldId id="536" r:id="rId13"/>
    <p:sldId id="334" r:id="rId14"/>
    <p:sldId id="537" r:id="rId15"/>
    <p:sldId id="538" r:id="rId16"/>
    <p:sldId id="539" r:id="rId17"/>
    <p:sldId id="540" r:id="rId18"/>
    <p:sldId id="541" r:id="rId19"/>
    <p:sldId id="825" r:id="rId20"/>
    <p:sldId id="826" r:id="rId21"/>
    <p:sldId id="827" r:id="rId22"/>
    <p:sldId id="542" r:id="rId23"/>
    <p:sldId id="543" r:id="rId24"/>
    <p:sldId id="802" r:id="rId25"/>
    <p:sldId id="792" r:id="rId26"/>
    <p:sldId id="805" r:id="rId27"/>
    <p:sldId id="794" r:id="rId28"/>
    <p:sldId id="797" r:id="rId29"/>
    <p:sldId id="828" r:id="rId30"/>
    <p:sldId id="829" r:id="rId31"/>
    <p:sldId id="1030" r:id="rId32"/>
    <p:sldId id="1031" r:id="rId33"/>
    <p:sldId id="280" r:id="rId34"/>
    <p:sldId id="287"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04:48:45.597"/>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48.687"/>
    </inkml:context>
    <inkml:brush xml:id="br0">
      <inkml:brushProperty name="width" value="0.05" units="cm"/>
      <inkml:brushProperty name="height" value="0.05" units="cm"/>
    </inkml:brush>
  </inkml:definitions>
  <inkml:trace contextRef="#ctx0" brushRef="#br0">412 110 7805 0 0,'-14'-10'-154'0'0,"13"9"156"0"0,0 0 0 0 0,0 1-1 0 0,-1-1 1 0 0,1 0 0 0 0,0 0 0 0 0,0 0 0 0 0,1 1 0 0 0,-1-1 0 0 0,0 0 0 0 0,0 0 0 0 0,0-1 0 0 0,0 1 0 0 0,1 0-1 0 0,-1 0 1 0 0,1 0 0 0 0,-1 0 0 0 0,1-1 0 0 0,-1 1 0 0 0,1 0 0 0 0,0 0 0 0 0,-1-3 0 0 0,-5-18 411 0 0,5 19-291 0 0,0 1 1 0 0,0-1-1 0 0,0 0 1 0 0,1 1-1 0 0,-1-1 1 0 0,1 1-1 0 0,0-1 1 0 0,-1 0 0 0 0,1 0-1 0 0,1 1 1 0 0,-1-1-1 0 0,0 0 1 0 0,0 1-1 0 0,1-1 1 0 0,0 1-1 0 0,-1-1 1 0 0,3-4 0 0 0,-3 7-111 0 0,0 0 0 0 0,0 0 0 0 0,0 0 0 0 0,0 0 0 0 0,0 0 1 0 0,0 0-1 0 0,1 0 0 0 0,-1 0 0 0 0,0 0 0 0 0,0 0 0 0 0,0-1 1 0 0,0 1-1 0 0,0 0 0 0 0,0 0 0 0 0,0 0 0 0 0,0 0 0 0 0,0 0 1 0 0,0 0-1 0 0,1 0 0 0 0,-1 0 0 0 0,0 0 0 0 0,0 0 0 0 0,0 0 1 0 0,0 0-1 0 0,0 0 0 0 0,0 0 0 0 0,0 0 0 0 0,0 0 0 0 0,1 0 1 0 0,-1 0-1 0 0,0 0 0 0 0,0 0 0 0 0,0 0 0 0 0,0 0 0 0 0,0 0 1 0 0,0 0-1 0 0,0 1 0 0 0,0-1 0 0 0,0 0 0 0 0,0 0 0 0 0,1 0 1 0 0,-1 0-1 0 0,0 0 0 0 0,0 0 0 0 0,0 0 0 0 0,0 0 0 0 0,0 0 1 0 0,0 0-1 0 0,0 0 0 0 0,0 0 0 0 0,0 1 0 0 0,0-1 0 0 0,0 0 1 0 0,0 0-1 0 0,0 0 0 0 0,0 0 0 0 0,0 0 0 0 0,0 0 0 0 0,0 0 1 0 0,0 0-1 0 0,0 1 0 0 0,0-1 0 0 0,0 0 0 0 0,5 13 279 0 0,5 23-133 0 0,-8-31-51 0 0,10 58 211 0 0,-2 0-1 0 0,-2 1 0 0 0,-2 67 1 0 0,-6 14-46 0 0,-23 175 1 0 0,-50 138 396 0 0,-43 29 521 0 0,3 63-112 0 0,64-324-1040 0 0,-7 63-32 0 0,55-285-6 0 0,1 0-1 0 0,-1 1 0 0 0,1-1 1 0 0,0 1-1 0 0,1-1 0 0 0,-1 1 1 0 0,1-1-1 0 0,1 5 0 0 0,-2-7-1 0 0,1-1 0 0 0,0 0 0 0 0,-1 0 0 0 0,1 1 0 0 0,0-1 0 0 0,0 0 0 0 0,0 0 0 0 0,0 0-1 0 0,0 0 1 0 0,0 0 0 0 0,0 0 0 0 0,0 0 0 0 0,0 0 0 0 0,0-1 0 0 0,0 1 0 0 0,1 0 0 0 0,-1-1 0 0 0,0 1-1 0 0,1-1 1 0 0,-1 1 0 0 0,0-1 0 0 0,1 0 0 0 0,-1 1 0 0 0,0-1 0 0 0,1 0 0 0 0,-1 0 0 0 0,1 0 0 0 0,1 0-1 0 0,144-10-20 0 0,-57 2 12 0 0,1163-22-166 0 0,423 116 185 0 0,-1636-82-4 0 0,417 34 51 0 0,2-32-57 0 0,-436-7 11 0 0,-5 1 45 0 0,-1-1 1 0 0,1-1-1 0 0,0 0 1 0 0,24-7-1 0 0,-41 9-40 0 0,0-1 0 0 0,-1 1-1 0 0,1 0 1 0 0,0 0 0 0 0,-1 0-1 0 0,1-1 1 0 0,-1 1 0 0 0,1 0-1 0 0,0 0 1 0 0,-1-1 0 0 0,1 1-1 0 0,-1-1 1 0 0,1 1 0 0 0,-1-1-1 0 0,1 1 1 0 0,-1-1 0 0 0,1 1 0 0 0,-1-1-1 0 0,1 1 1 0 0,-1-1 0 0 0,0 1-1 0 0,1-1 1 0 0,-1 0 0 0 0,0 1-1 0 0,1-1 1 0 0,-1 1 0 0 0,0-2-1 0 0,0 0 5 0 0,0 1 0 0 0,-1 0-1 0 0,1 0 1 0 0,0 0-1 0 0,-1 0 1 0 0,1 0-1 0 0,-1 0 1 0 0,0 0-1 0 0,1 0 1 0 0,-1 0 0 0 0,0 0-1 0 0,1 0 1 0 0,-1 0-1 0 0,-2-1 1 0 0,-5-5 52 0 0,-1 0 1 0 0,-17-9-1 0 0,22 13-70 0 0,-36-20-8 0 0,-4-3 27 0 0,-77-58-1 0 0,109 74-59 0 0,-1-2 0 0 0,1 0 0 0 0,1 0 0 0 0,0-1 0 0 0,1 0 0 0 0,0-1 0 0 0,1-1 0 0 0,1 1 0 0 0,-12-29 0 0 0,10 12-155 0 0,1 0 0 0 0,2-1 1 0 0,1 1-1 0 0,2-2 0 0 0,0 1 1 0 0,4-65-1 0 0,6 4-401 0 0,21-104 0 0 0,24-34 147 0 0,-30 144 358 0 0,145-660-253 0 0,-131 586 281 0 0,0 10 262 0 0,59-160 1 0 0,-80 276 283 0 0,2 1 0 0 0,33-51 0 0 0,-47 81-488 0 0,-1 2 107 0 0,1 0-1 0 0,-1 0 1 0 0,0 0 0 0 0,0 0-1 0 0,0-1 1 0 0,0 1 0 0 0,0 0-1 0 0,1-5 1 0 0,-2 7-69 0 0,-1-1 0 0 0,1 0 0 0 0,0 1 0 0 0,-1-1 0 0 0,1 1 0 0 0,0-1 0 0 0,-1 0 0 0 0,1 1 0 0 0,-1-1 0 0 0,1 1 0 0 0,0-1 0 0 0,-1 1 0 0 0,1-1 0 0 0,-1 1 0 0 0,0 0 0 0 0,1-1 0 0 0,-1 1 0 0 0,1 0 0 0 0,-1-1 0 0 0,0 1 0 0 0,1 0 0 0 0,-1 0 0 0 0,0-1 0 0 0,1 1 0 0 0,-1 0 0 0 0,0 0 0 0 0,1 0 0 0 0,-1 0 1 0 0,0 0-1 0 0,1 0 0 0 0,-1 0 0 0 0,0 0 0 0 0,1 0 0 0 0,-2 1 0 0 0,-1275-49 329 0 0,0 34-246 0 0,798 10-93 0 0,-680 5 75 0 0,1136 0-114 0 0,-108-3-299 0 0,119 2-76 0 0,4 0-339 0 0,13-1-766 0 0,15 4-1217 0 0,-4-4 1051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9.757"/>
    </inkml:context>
    <inkml:brush xml:id="br0">
      <inkml:brushProperty name="width" value="0.05" units="cm"/>
      <inkml:brushProperty name="height" value="0.05" units="cm"/>
    </inkml:brush>
  </inkml:definitions>
  <inkml:trace contextRef="#ctx0" brushRef="#br0">75 558 10253 0 0,'-11'-26'99'0'0,"0"1"363"0"0,1 0 1 0 0,-14-53-1 0 0,18 50 184 0 0,1-1 0 0 0,1 0 1 0 0,0-31-1 0 0,4 50-471 0 0,1 0 0 0 0,0 1 0 0 0,0-1 0 0 0,1 0-1 0 0,0 0 1 0 0,1 1 0 0 0,0-1 0 0 0,1 1 0 0 0,0 0 0 0 0,0 0 0 0 0,1 0 0 0 0,0 1 0 0 0,6-9 0 0 0,-2 8-82 0 0,0-1 0 0 0,0 1 0 0 0,1 0 0 0 0,0 1 1 0 0,1 1-1 0 0,0-1 0 0 0,0 2 0 0 0,0-1 0 0 0,1 1 0 0 0,0 1 1 0 0,0 0-1 0 0,21-4 0 0 0,-9 3-34 0 0,1 1 0 0 0,0 1 0 0 0,1 1 0 0 0,-1 1 0 0 0,38 2 0 0 0,-43 1-26 0 0,0 2 0 0 0,0 0 0 0 0,-1 1-1 0 0,1 0 1 0 0,32 14 0 0 0,-41-14-31 0 0,-1 1 0 0 0,0 0-1 0 0,-1 1 1 0 0,1 0 0 0 0,-1 1 0 0 0,0 0-1 0 0,-1 0 1 0 0,1 1 0 0 0,-1 0 0 0 0,-1 0 0 0 0,11 16-1 0 0,-15-20-3 0 0,-1 0 0 0 0,-1 1 0 0 0,1-1 0 0 0,0 0-1 0 0,-1 1 1 0 0,0 0 0 0 0,0-1 0 0 0,-1 1 0 0 0,1-1-1 0 0,-1 1 1 0 0,0 0 0 0 0,0-1 0 0 0,0 1-1 0 0,-1 0 1 0 0,1-1 0 0 0,-1 1 0 0 0,-1-1 0 0 0,1 1-1 0 0,0-1 1 0 0,-1 1 0 0 0,0-1 0 0 0,-3 4 0 0 0,-1 5-9 0 0,-1-1 1 0 0,-1-1 0 0 0,0 1 0 0 0,0-1-1 0 0,-1-1 1 0 0,-14 13 0 0 0,-3-1-12 0 0,-2-1 1 0 0,0-2 0 0 0,-1-1-1 0 0,0-1 1 0 0,-2-2 0 0 0,0 0-1 0 0,0-3 1 0 0,-1 0 0 0 0,-1-2-1 0 0,0-2 1 0 0,-50 7 0 0 0,66-13 26 0 0,10-2-8 0 0,12-2-2 0 0,24-2 15 0 0,0 1 0 0 0,1 1 0 0 0,-1 1 0 0 0,1 1 0 0 0,-1 2 1 0 0,34 7-1 0 0,-26-3 117 0 0,1 2 1 0 0,69 26 0 0 0,-88-27-36 0 0,-1 1 1 0 0,0 1 0 0 0,-1 1 0 0 0,0 1 0 0 0,0 0-1 0 0,-1 1 1 0 0,20 19 0 0 0,-34-29-77 0 0,0 0 0 0 0,0 0 0 0 0,0 0 0 0 0,0 0 0 0 0,-1 0 0 0 0,1 1 0 0 0,-1-1 0 0 0,0 1 0 0 0,1-1 0 0 0,-1 1 0 0 0,0-1 0 0 0,0 1 0 0 0,-1 0 0 0 0,1-1 0 0 0,0 1 0 0 0,-1 0 0 0 0,0 0 0 0 0,0 0 0 0 0,0-1 0 0 0,0 1 0 0 0,0 0 0 0 0,0 0 0 0 0,-1 2 0 0 0,-1-1-4 0 0,1 1-1 0 0,-1-1 1 0 0,0 0-1 0 0,0-1 1 0 0,-1 1 0 0 0,1 0-1 0 0,-1-1 1 0 0,0 1-1 0 0,0-1 1 0 0,0 0 0 0 0,0 0-1 0 0,-1 0 1 0 0,1 0 0 0 0,-5 2-1 0 0,-10 6-10 0 0,-1-1 0 0 0,-1 0 0 0 0,1-1-1 0 0,-1-2 1 0 0,-1 0 0 0 0,0-1 0 0 0,0-1-1 0 0,0 0 1 0 0,-37 1 0 0 0,15-3-383 0 0,-1-3 0 0 0,1-2 0 0 0,-78-12 1 0 0,108 12-60 0 0,1 0 0 0 0,0-1 0 0 0,1 0 0 0 0,-1-1 0 0 0,0 0 0 0 0,1-1 0 0 0,0 0 0 0 0,-19-12 0 0 0,29 16 314 0 0,0 0 1 0 0,0 0 0 0 0,0 1 0 0 0,0-1-1 0 0,0 0 1 0 0,1 0 0 0 0,-1 0 0 0 0,0 0-1 0 0,0 0 1 0 0,1 0 0 0 0,-1 0 0 0 0,1 0-1 0 0,-1 0 1 0 0,1-1 0 0 0,0 1 0 0 0,-1 0-1 0 0,1 0 1 0 0,0 0 0 0 0,0-1 0 0 0,0 1-1 0 0,0 0 1 0 0,0 0 0 0 0,0 0 0 0 0,0-1-1 0 0,0 1 1 0 0,0 0 0 0 0,0 0 0 0 0,1 0-1 0 0,-1 0 1 0 0,1-1 0 0 0,-1 1 0 0 0,1-1-1 0 0,7-14-1514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116"/>
    </inkml:context>
    <inkml:brush xml:id="br0">
      <inkml:brushProperty name="width" value="0.05" units="cm"/>
      <inkml:brushProperty name="height" value="0.05" units="cm"/>
    </inkml:brush>
  </inkml:definitions>
  <inkml:trace contextRef="#ctx0" brushRef="#br0">205 8 12605 0 0,'5'-4'235'0'0,"-12"2"267"0"0,-16 1 629 0 0,14 3-752 0 0,1 0 1 0 0,-1 1-1 0 0,0 0 0 0 0,1 0 0 0 0,0 1 0 0 0,0 0 0 0 0,0 0 0 0 0,0 1 0 0 0,1 0 0 0 0,0 0 0 0 0,0 1 0 0 0,0 0 0 0 0,1 0 1 0 0,0 1-1 0 0,-10 12 0 0 0,10-11-171 0 0,1 0 0 0 0,0 0-1 0 0,0 1 1 0 0,0-1 0 0 0,1 1 0 0 0,0 0 0 0 0,1 0 0 0 0,0 1 0 0 0,1-1-1 0 0,0 1 1 0 0,0-1 0 0 0,1 1 0 0 0,0 0 0 0 0,1 12 0 0 0,0-14-153 0 0,1 0 0 0 0,0-1 0 0 0,1 0 0 0 0,0 1 0 0 0,0-1 1 0 0,1 0-1 0 0,0 0 0 0 0,0 0 0 0 0,0 0 0 0 0,1 0 0 0 0,0-1 0 0 0,1 0 1 0 0,-1 0-1 0 0,1 0 0 0 0,0 0 0 0 0,1-1 0 0 0,8 7 0 0 0,-6-6-39 0 0,1 0 0 0 0,-1-1 0 0 0,2 0 0 0 0,-1-1 0 0 0,0 0-1 0 0,1-1 1 0 0,0 0 0 0 0,0 0 0 0 0,0-1 0 0 0,0 0 0 0 0,0-1 0 0 0,17 1 0 0 0,-1-2-141 0 0,-1-1 0 0 0,1-1 0 0 0,47-10 0 0 0,-60 9 49 0 0,-1-1 0 0 0,0 1-1 0 0,-1-2 1 0 0,1 0-1 0 0,-1 0 1 0 0,0-1 0 0 0,0-1-1 0 0,-1 0 1 0 0,1 0 0 0 0,10-10-1 0 0,-18 13 59 0 0,1 1 0 0 0,-1-1 0 0 0,0 0 1 0 0,0 0-1 0 0,-1 0 0 0 0,1 0 0 0 0,-1 0 0 0 0,0 0 0 0 0,0-1 0 0 0,0 1 0 0 0,0-1 0 0 0,-1 1 0 0 0,0-1 0 0 0,0 0 1 0 0,0 0-1 0 0,0 1 0 0 0,-1-7 0 0 0,0 5 10 0 0,-1 0 0 0 0,0 0 0 0 0,0 0 0 0 0,-1 0-1 0 0,0 0 1 0 0,0 1 0 0 0,0-1 0 0 0,0 0 0 0 0,-1 1 0 0 0,0 0 0 0 0,0 0 0 0 0,-1 0 0 0 0,-5-7 0 0 0,1 2 11 0 0,-1 1 1 0 0,0 1-1 0 0,0 0 1 0 0,-1 0 0 0 0,0 1-1 0 0,0 0 1 0 0,-1 1-1 0 0,1 0 1 0 0,-1 0-1 0 0,-1 1 1 0 0,1 1-1 0 0,-1 0 1 0 0,-20-4 0 0 0,11 4-253 0 0,0 2 0 0 0,-1 0 0 0 0,1 1 0 0 0,-1 1 0 0 0,1 1 0 0 0,-43 8 0 0 0,57-8-282 0 0,-3 0-564 0 0,10-1 1054 0 0,0 0-1 0 0,0 0 1 0 0,0 0-1 0 0,-1 0 1 0 0,1 0-1 0 0,0 0 1 0 0,0 0 0 0 0,0 0-1 0 0,0 0 1 0 0,0 0-1 0 0,0 0 1 0 0,0 0-1 0 0,0 0 1 0 0,0 0-1 0 0,-1 0 1 0 0,1 0-1 0 0,0 0 1 0 0,0 0-1 0 0,0 0 1 0 0,0 1-1 0 0,0-1 1 0 0,0 0-1 0 0,0 0 1 0 0,0 0 0 0 0,0 0-1 0 0,0 0 1 0 0,0 0-1 0 0,0 0 1 0 0,0 0-1 0 0,-1 0 1 0 0,1 0-1 0 0,0 0 1 0 0,0 0-1 0 0,0 1 1 0 0,0-1-1 0 0,0 0 1 0 0,0 0-1 0 0,0 0 1 0 0,0 0-1 0 0,0 0 1 0 0,0 0 0 0 0,0 0-1 0 0,0 0 1 0 0,0 0-1 0 0,0 1 1 0 0,0-1-1 0 0,0 0 1 0 0,0 0-1 0 0,0 0 1 0 0,0 0-1 0 0,0 0 1 0 0,0 0-1 0 0,1 0 1 0 0,-1 0-1 0 0,0 0 1 0 0,0 1 0 0 0,0-1-1 0 0,0 0 1 0 0,0 0-1 0 0,0 0 1 0 0,0 0-1 0 0,0 0 1 0 0,0 0-1 0 0,3 5-2884 0 0,3-2 688 0 0,0-2 315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585"/>
    </inkml:context>
    <inkml:brush xml:id="br0">
      <inkml:brushProperty name="width" value="0.05" units="cm"/>
      <inkml:brushProperty name="height" value="0.05" units="cm"/>
    </inkml:brush>
  </inkml:definitions>
  <inkml:trace contextRef="#ctx0" brushRef="#br0">112 248 12021 0 0,'0'-2'142'0'0,"-1"0"0"0"0,1-1 0 0 0,-1 1 0 0 0,0-1 0 0 0,0 1 0 0 0,0 0 0 0 0,0 0 0 0 0,0 0 0 0 0,0-1 0 0 0,-1 1 0 0 0,1 0 0 0 0,-1 0 0 0 0,1 1 0 0 0,-1-1 0 0 0,0 0 0 0 0,0 1 0 0 0,0-1 0 0 0,0 1 0 0 0,0-1 0 0 0,0 1 0 0 0,-4-2 0 0 0,6 3-93 0 0,0 0 1 0 0,0 0-1 0 0,-1 0 1 0 0,1 0-1 0 0,0 0 0 0 0,0 0 1 0 0,-1 0-1 0 0,1 0 1 0 0,0 1-1 0 0,0-1 1 0 0,-1 0-1 0 0,1 0 1 0 0,0 0-1 0 0,0 0 0 0 0,0 0 1 0 0,-1 1-1 0 0,1-1 1 0 0,0 0-1 0 0,0 0 1 0 0,0 0-1 0 0,0 1 1 0 0,0-1-1 0 0,-1 0 0 0 0,1 0 1 0 0,0 0-1 0 0,0 1 1 0 0,0-1-1 0 0,0 0 1 0 0,0 0-1 0 0,0 1 1 0 0,0-1-1 0 0,0 0 1 0 0,0 0-1 0 0,0 1 0 0 0,0-1 1 0 0,0 0-1 0 0,0 0 1 0 0,0 1-1 0 0,0-1 1 0 0,0 0-1 0 0,0 0 1 0 0,0 0-1 0 0,0 1 0 0 0,0-1 1 0 0,0 0-1 0 0,1 0 1 0 0,-1 1-1 0 0,0-1 1 0 0,0 0-1 0 0,6 17 723 0 0,-5-14-556 0 0,13 58 508 0 0,-2 2 1 0 0,5 106-1 0 0,-13-116-630 0 0,6 48-401 0 0,-6-62-1110 0 0,-4-36-814 0 0,-1-7 842 0 0,-2-8 19 0 0,0-37 1037 0 0,-2 0 1 0 0,-2 0-1 0 0,-21-75 1 0 0,-3-13 1232 0 0,25 101-350 0 0,-3-56 0 0 0,9 80-395 0 0,0 1-1 0 0,0 0 1 0 0,1 0 0 0 0,1 0 0 0 0,0-1-1 0 0,0 1 1 0 0,1 1 0 0 0,0-1 0 0 0,7-13-1 0 0,-8 21-97 0 0,0-1-1 0 0,0 1 0 0 0,1 0 0 0 0,-1 0 0 0 0,1 0 0 0 0,0 1 0 0 0,0-1 0 0 0,0 1 0 0 0,0-1 0 0 0,0 1 0 0 0,0 0 0 0 0,1 0 0 0 0,-1 0 0 0 0,1 1 0 0 0,-1-1 0 0 0,1 1 0 0 0,0 0 0 0 0,0 0 0 0 0,-1 0 0 0 0,1 0 0 0 0,0 1 0 0 0,0-1 0 0 0,0 1 0 0 0,0 0 0 0 0,0 1 0 0 0,0-1 0 0 0,7 2 0 0 0,0 0-10 0 0,0 1-1 0 0,1 0 1 0 0,-1 1 0 0 0,-1 0-1 0 0,1 1 1 0 0,-1 0 0 0 0,1 0-1 0 0,10 9 1 0 0,-11-7 15 0 0,0 2-1 0 0,0-1 1 0 0,-1 1 0 0 0,0 1-1 0 0,0-1 1 0 0,-1 2 0 0 0,0-1 0 0 0,-1 1-1 0 0,10 21 1 0 0,-15-28-30 0 0,1 1 1 0 0,-2 0-1 0 0,1 0 0 0 0,0 0 0 0 0,-1 0 1 0 0,0 0-1 0 0,0 0 0 0 0,0 0 1 0 0,-1 0-1 0 0,0 0 0 0 0,0 0 1 0 0,0 0-1 0 0,-1 0 0 0 0,1 0 0 0 0,-1 0 1 0 0,0 0-1 0 0,-1 0 0 0 0,1 0 1 0 0,-1 0-1 0 0,0 0 0 0 0,0-1 1 0 0,-1 1-1 0 0,1-1 0 0 0,-1 1 1 0 0,0-1-1 0 0,0 0 0 0 0,-5 5 0 0 0,-5 2 0 0 0,0-1 0 0 0,0 0 0 0 0,-1 0 0 0 0,0-2 0 0 0,-1 1 0 0 0,0-2 0 0 0,0 0 0 0 0,-24 7 0 0 0,15-7-401 0 0,0-1 0 0 0,0-1 0 0 0,-1-1 0 0 0,0-1 0 0 0,-26 0 0 0 0,49-3 113 0 0,0 0-22 0 0,0 0 0 0 0,0 0 0 0 0,0 0 0 0 0,0 0-1 0 0,0 0 1 0 0,0 0 0 0 0,0-1 0 0 0,0 1-1 0 0,0-1 1 0 0,1 1 0 0 0,-1-1 0 0 0,0 0-1 0 0,-2-1 1 0 0,3-4-1567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991"/>
    </inkml:context>
    <inkml:brush xml:id="br0">
      <inkml:brushProperty name="width" value="0.05" units="cm"/>
      <inkml:brushProperty name="height" value="0.05" units="cm"/>
    </inkml:brush>
  </inkml:definitions>
  <inkml:trace contextRef="#ctx0" brushRef="#br0">5 344 12169 0 0,'-1'-1'47'0'0,"1"1"1"0"0,0 0-1 0 0,0 0 0 0 0,0 0 0 0 0,0 0 1 0 0,0 0-1 0 0,0 0 0 0 0,0 0 1 0 0,-1 0-1 0 0,1 0 0 0 0,0 0 0 0 0,0 0 1 0 0,0 0-1 0 0,0 0 0 0 0,0 0 0 0 0,0 0 1 0 0,0 0-1 0 0,-1 0 0 0 0,1 0 1 0 0,0 0-1 0 0,0 0 0 0 0,0 1 0 0 0,0-1 1 0 0,0 0-1 0 0,0 0 0 0 0,0 0 0 0 0,0 0 1 0 0,0 0-1 0 0,-1 0 0 0 0,1 0 1 0 0,0 0-1 0 0,0 0 0 0 0,0 0 0 0 0,0 0 1 0 0,0 1-1 0 0,0-1 0 0 0,0 0 0 0 0,0 0 1 0 0,0 0-1 0 0,0 0 0 0 0,0 0 0 0 0,0 0 1 0 0,0 0-1 0 0,0 1 0 0 0,0-1 1 0 0,0 0-1 0 0,0 0 0 0 0,0 0 0 0 0,0 0 1 0 0,0 0-1 0 0,0 0 0 0 0,0 0 0 0 0,0 1 1 0 0,0-1-1 0 0,7 8 1666 0 0,20 14-13 0 0,-15-13-1187 0 0,-3-1-394 0 0,0 1 0 0 0,-1 0 0 0 0,0 0 0 0 0,-1 1-1 0 0,0 0 1 0 0,-1 0 0 0 0,0 0 0 0 0,0 1 0 0 0,-1 0 0 0 0,0 0 0 0 0,-1 1 0 0 0,-1-1-1 0 0,0 1 1 0 0,3 15 0 0 0,-3-4-119 0 0,-1 0 1 0 0,-1 1-1 0 0,-1-1 0 0 0,-1 0 0 0 0,-1 0 1 0 0,-8 35-1 0 0,2-32-447 0 0,1-15-392 0 0,7-11 783 0 0,-1 0 0 0 0,1 0-1 0 0,0 1 1 0 0,0-1 0 0 0,0 0 0 0 0,-1 0-1 0 0,1 0 1 0 0,0 0 0 0 0,0 0 0 0 0,0 1-1 0 0,-1-1 1 0 0,1 0 0 0 0,0 0-1 0 0,0 0 1 0 0,-1 0 0 0 0,1 0 0 0 0,0 0-1 0 0,-1 0 1 0 0,1 0 0 0 0,0 0 0 0 0,0 0-1 0 0,-1 0 1 0 0,1 0 0 0 0,0 0 0 0 0,0 0-1 0 0,-1 0 1 0 0,1 0 0 0 0,0-1-1 0 0,0 1 1 0 0,-1 0 0 0 0,1 0 0 0 0,0 0-1 0 0,0 0 1 0 0,-1-1 0 0 0,1 1-107 0 0,-1-1 1 0 0,1 0 0 0 0,0 0-1 0 0,-1 0 1 0 0,1 0-1 0 0,0 0 1 0 0,0 1 0 0 0,0-1-1 0 0,0 0 1 0 0,0 0-1 0 0,0 0 1 0 0,0 0-1 0 0,0 0 1 0 0,0 0 0 0 0,0 0-1 0 0,0 0 1 0 0,0 1-1 0 0,1-2 1 0 0,6-23-1122 0 0,-4 17 767 0 0,15-77 368 0 0,12-129 0 0 0,-26 181 323 0 0,2-15 467 0 0,23-87 1 0 0,-21 107-365 0 0,1 2 1 0 0,2-1-1 0 0,0 2 1 0 0,25-39-1 0 0,-34 59-211 0 0,1 1 0 0 0,1 0 1 0 0,-1 0-1 0 0,1 0 0 0 0,-1 1 0 0 0,1-1 1 0 0,0 1-1 0 0,0 0 0 0 0,1 0 0 0 0,-1 0 1 0 0,0 0-1 0 0,1 1 0 0 0,0 0 0 0 0,0 0 0 0 0,8-2 1 0 0,-10 3-48 0 0,0 1 0 0 0,0-1 0 0 0,0 1-1 0 0,0 0 1 0 0,0 0 0 0 0,0 0 0 0 0,0 1 0 0 0,0-1 0 0 0,0 1 0 0 0,0-1 0 0 0,0 1 0 0 0,0 0 0 0 0,0 0 0 0 0,0 1 0 0 0,0-1 0 0 0,-1 0 0 0 0,1 1 0 0 0,-1 0 0 0 0,1 0 0 0 0,-1-1 0 0 0,1 1 0 0 0,-1 1-1 0 0,0-1 1 0 0,0 0 0 0 0,0 1 0 0 0,0-1 0 0 0,2 5 0 0 0,2 5-368 0 0,0 1 0 0 0,-1-1 0 0 0,-1 2 1 0 0,0-1-1 0 0,-1 0 0 0 0,0 1 0 0 0,-1-1 0 0 0,0 1 0 0 0,-1 0 0 0 0,-1 0 0 0 0,0 0 0 0 0,-4 21 0 0 0,0-9-1004 0 0,-4 0-163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1.320"/>
    </inkml:context>
    <inkml:brush xml:id="br0">
      <inkml:brushProperty name="width" value="0.05" units="cm"/>
      <inkml:brushProperty name="height" value="0.05" units="cm"/>
    </inkml:brush>
  </inkml:definitions>
  <inkml:trace contextRef="#ctx0" brushRef="#br0">9 69 10461 0 0,'-8'-1'1790'0'0,"7"-1"-427"0"0,14-5 355 0 0,26-6-432 0 0,11-1-644 0 0,0 3 0 0 0,66-6 0 0 0,-80 14-1134 0 0,0 2 0 0 0,38 4 0 0 0,-70-3 286 0 0,-1 0-150 0 0,1 0-1 0 0,-1 1 0 0 0,0-1 1 0 0,0 1-1 0 0,0 0 1 0 0,6 2-1 0 0,-3 0-1544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1.648"/>
    </inkml:context>
    <inkml:brush xml:id="br0">
      <inkml:brushProperty name="width" value="0.05" units="cm"/>
      <inkml:brushProperty name="height" value="0.05" units="cm"/>
    </inkml:brush>
  </inkml:definitions>
  <inkml:trace contextRef="#ctx0" brushRef="#br0">0 60 8561 0 0,'0'-11'-396'0'0,"0"-27"6510"0"0,1 27-2510 0 0,2 17-1946 0 0,2 35-1254 0 0,-1 0 0 0 0,-3 1 0 0 0,-5 72 0 0 0,0 19-944 0 0,5-93 24 0 0,0 152-6288 0 0,-3-164 4820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052"/>
    </inkml:context>
    <inkml:brush xml:id="br0">
      <inkml:brushProperty name="width" value="0.05" units="cm"/>
      <inkml:brushProperty name="height" value="0.05" units="cm"/>
    </inkml:brush>
  </inkml:definitions>
  <inkml:trace contextRef="#ctx0" brushRef="#br0">5 1051 13953 0 0,'0'0'13'0'0,"0"0"-1"0"0,0 0 1 0 0,0 1-1 0 0,-1-1 1 0 0,1 0-1 0 0,0 0 1 0 0,0 0-1 0 0,0 0 1 0 0,0 0-1 0 0,0 0 1 0 0,0 0-1 0 0,0 0 1 0 0,-1 0-1 0 0,1 0 0 0 0,0 0 1 0 0,0 0-1 0 0,0 0 1 0 0,0 0-1 0 0,0 0 1 0 0,0 0-1 0 0,0 0 1 0 0,-1 0-1 0 0,1 0 1 0 0,0 0-1 0 0,0 0 1 0 0,0 0-1 0 0,0 0 1 0 0,0 0-1 0 0,0 0 1 0 0,0 0-1 0 0,-1 0 1 0 0,1 0-1 0 0,0-1 1 0 0,0 1-1 0 0,0 0 1 0 0,0 0-1 0 0,0 0 1 0 0,0 0-1 0 0,0 0 0 0 0,0 0 1 0 0,0 0-1 0 0,0 0 1 0 0,0 0-1 0 0,0-1 1 0 0,-1 1-1 0 0,1 0 1 0 0,0 0-1 0 0,0 0 1 0 0,0 0-1 0 0,0 0 1 0 0,0 0-1 0 0,0 0 1 0 0,0-1-1 0 0,0 1 1 0 0,0 0-1 0 0,8-5 757 0 0,16-4 436 0 0,164-31 3214 0 0,172-9-3953 0 0,-357 48-587 0 0,37-7-800 0 0,-38 8 746 0 0,-1-1-1 0 0,1 1 1 0 0,0-1 0 0 0,0 1 0 0 0,-1-1-1 0 0,1 0 1 0 0,-1 0 0 0 0,1 0 0 0 0,0 0 0 0 0,-1 0-1 0 0,0 0 1 0 0,1 0 0 0 0,-1 0 0 0 0,0 0-1 0 0,1-1 1 0 0,-1 1 0 0 0,0-1 0 0 0,1-2 0 0 0,-2 4 9 0 0,0-1 1 0 0,0 0 0 0 0,0 0-1 0 0,-1 0 1 0 0,1 1 0 0 0,0-1-1 0 0,-1 0 1 0 0,1 0-1 0 0,0 1 1 0 0,-1-1 0 0 0,1 0-1 0 0,-1 1 1 0 0,1-1 0 0 0,-1 1-1 0 0,1-1 1 0 0,-1 0 0 0 0,0 1-1 0 0,1-1 1 0 0,-1 1 0 0 0,0-1-1 0 0,1 1 1 0 0,-1 0 0 0 0,0-1-1 0 0,0 1 1 0 0,0-1 0 0 0,-23-8-2022 0 0,6 4 1044 0 0,0 1 0 0 0,-27-1-1 0 0,25 3 446 0 0,-32-7 0 0 0,29 2 575 0 0,0 0-1 0 0,0-1 1 0 0,-25-14 0 0 0,35 15 279 0 0,0-1 0 0 0,1 0 1 0 0,0-1-1 0 0,1 0 1 0 0,0-1-1 0 0,-14-15 1 0 0,11 8 72 0 0,1-1 0 0 0,0 0 0 0 0,2 0 0 0 0,0-1 0 0 0,1-1 0 0 0,1 0 0 0 0,1 0 0 0 0,1-1 0 0 0,0 0 0 0 0,2 0 0 0 0,0 0 0 0 0,1-1 0 0 0,2 1 0 0 0,-1-27 0 0 0,3 25 80 0 0,1 0 0 0 0,1 0 0 0 0,1 0 0 0 0,1 1 0 0 0,1-1 0 0 0,1 1 0 0 0,1 0 0 0 0,1 1 0 0 0,0 0 0 0 0,2 0 0 0 0,1 1 0 0 0,0 0 0 0 0,21-28 0 0 0,-25 40-116 0 0,0 1-1 0 0,0-1 0 0 0,0 1 1 0 0,1 0-1 0 0,0 1 1 0 0,0 0-1 0 0,1 0 0 0 0,-1 0 1 0 0,1 1-1 0 0,1 1 1 0 0,12-6-1 0 0,-15 8-113 0 0,0 0-1 0 0,0 1 1 0 0,0 0 0 0 0,1 0-1 0 0,-1 0 1 0 0,0 1 0 0 0,0 0-1 0 0,1 0 1 0 0,-1 1 0 0 0,0 0 0 0 0,0 0-1 0 0,0 0 1 0 0,0 1 0 0 0,0 0-1 0 0,0 1 1 0 0,0 0 0 0 0,6 3-1 0 0,-3 0-57 0 0,0 1 0 0 0,0 0 0 0 0,0 0 0 0 0,-1 1 0 0 0,0 1 0 0 0,-1-1 0 0 0,0 1 0 0 0,0 1 0 0 0,-1-1 0 0 0,0 1 0 0 0,9 18 0 0 0,-6-5-531 0 0,0 0 0 0 0,-1 1 1 0 0,-1 0-1 0 0,7 40 0 0 0,-10-36-1640 0 0,0 54 1 0 0,-6-45 422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475"/>
    </inkml:context>
    <inkml:brush xml:id="br0">
      <inkml:brushProperty name="width" value="0.05" units="cm"/>
      <inkml:brushProperty name="height" value="0.05" units="cm"/>
    </inkml:brush>
  </inkml:definitions>
  <inkml:trace contextRef="#ctx0" brushRef="#br0">11 197 12829 0 0,'-1'-5'57'0'0,"-8"-52"881"0"0,9 53-786 0 0,0 0 0 0 0,0 0 0 0 0,0 0 1 0 0,1-1-1 0 0,-1 1 0 0 0,1 0 0 0 0,0 0 0 0 0,0 0 0 0 0,1 1 0 0 0,-1-1 0 0 0,4-6 0 0 0,-1 4 138 0 0,0 0 0 0 0,0 0-1 0 0,0 1 1 0 0,1 0 0 0 0,0 0-1 0 0,0 0 1 0 0,0 0-1 0 0,11-6 1 0 0,-14 9-237 0 0,1 1 0 0 0,-1-1 0 0 0,1 1 1 0 0,0 0-1 0 0,-1 0 0 0 0,1 0 0 0 0,0 1 0 0 0,0-1 0 0 0,0 0 0 0 0,0 1 0 0 0,0 0 1 0 0,0 0-1 0 0,0 0 0 0 0,0 0 0 0 0,-1 0 0 0 0,1 1 0 0 0,0-1 0 0 0,0 1 0 0 0,0 0 1 0 0,0 0-1 0 0,-1 0 0 0 0,1 0 0 0 0,4 3 0 0 0,-2-1-21 0 0,0 1 0 0 0,-1 0-1 0 0,0 0 1 0 0,0 0 0 0 0,0 0 0 0 0,0 0 0 0 0,-1 1-1 0 0,1 0 1 0 0,-1 0 0 0 0,0 0 0 0 0,-1 0 0 0 0,1 0-1 0 0,-1 0 1 0 0,0 1 0 0 0,-1-1 0 0 0,1 1 0 0 0,-1 0-1 0 0,0-1 1 0 0,0 7 0 0 0,1 9 23 0 0,-1 1 1 0 0,-1 0 0 0 0,-4 35-1 0 0,-1-26-29 0 0,-2-1-1 0 0,-1 0 1 0 0,-1 0 0 0 0,-18 39-1 0 0,26-67-38 0 0,0 0 0 0 0,0 0 0 0 0,0 0-1 0 0,0 0 1 0 0,-1-1 0 0 0,1 1 0 0 0,-1 0 0 0 0,1 0-1 0 0,-1-1 1 0 0,0 1 0 0 0,1-1 0 0 0,-4 2 0 0 0,4-2 1 0 0,1-1 1 0 0,0 0-1 0 0,-1 0 0 0 0,1 0 1 0 0,0 0-1 0 0,-1 0 1 0 0,1 1-1 0 0,0-1 1 0 0,-1 0-1 0 0,1 0 1 0 0,-1 0-1 0 0,1 0 1 0 0,0 0-1 0 0,-1 0 1 0 0,1 0-1 0 0,0 0 0 0 0,-1 0 1 0 0,1-1-1 0 0,-1 1 1 0 0,1 0-1 0 0,0 0 1 0 0,-1 0-1 0 0,1 0 1 0 0,0 0-1 0 0,-1-1 1 0 0,1 1-1 0 0,-1 0 1 0 0,1-1-19 0 0,-1 0 0 0 0,1 0 0 0 0,-1 0 0 0 0,1 0 0 0 0,-1 0 1 0 0,1 0-1 0 0,0 0 0 0 0,-1 0 0 0 0,1 0 0 0 0,0 0 0 0 0,0 0 0 0 0,0 0 1 0 0,0 0-1 0 0,0 0 0 0 0,0-2 0 0 0,0-9-172 0 0,1 0-1 0 0,1 0 0 0 0,0 0 1 0 0,1 0-1 0 0,6-17 1 0 0,27-59 19 0 0,-15 41 130 0 0,-8 17 48 0 0,33-56 0 0 0,-39 76 19 0 0,0 0 1 0 0,0 0-1 0 0,1 0 1 0 0,0 1-1 0 0,1 0 1 0 0,0 1-1 0 0,0 0 1 0 0,16-10-1 0 0,-23 16 12 0 0,0 1-1 0 0,0-1 0 0 0,0 1 1 0 0,1 0-1 0 0,-1 0 0 0 0,0 0 1 0 0,1 0-1 0 0,-1 0 0 0 0,1 0 1 0 0,-1 1-1 0 0,1-1 0 0 0,0 1 0 0 0,-1 0 1 0 0,1 0-1 0 0,-1 0 0 0 0,1 0 1 0 0,-1 0-1 0 0,1 1 0 0 0,0-1 1 0 0,-1 1-1 0 0,1-1 0 0 0,-1 1 1 0 0,1 0-1 0 0,-1 0 0 0 0,0 0 1 0 0,1 0-1 0 0,-1 1 0 0 0,0-1 1 0 0,0 1-1 0 0,0-1 0 0 0,0 1 1 0 0,0 0-1 0 0,0 0 0 0 0,0-1 1 0 0,-1 1-1 0 0,3 4 0 0 0,1 2 67 0 0,0 0 0 0 0,-1 1-1 0 0,0 0 1 0 0,0 0 0 0 0,-1 0-1 0 0,0 0 1 0 0,-1 1 0 0 0,2 13 0 0 0,0 15-34 0 0,-3 73 0 0 0,-2-59-1549 0 0,2-53 1398 0 0,-1 1-1 0 0,0 0 1 0 0,0 0-1 0 0,0 0 1 0 0,0-1 0 0 0,0 1-1 0 0,0 0 1 0 0,0 0-1 0 0,1 0 1 0 0,-1 0-1 0 0,0-1 1 0 0,0 1-1 0 0,0 0 1 0 0,0 0-1 0 0,0 0 1 0 0,1 0-1 0 0,-1 0 1 0 0,0 0-1 0 0,0 0 1 0 0,0 0-1 0 0,1-1 1 0 0,-1 1-1 0 0,0 0 1 0 0,0 0 0 0 0,0 0-1 0 0,1 0 1 0 0,-1 0-1 0 0,0 0 1 0 0,0 0-1 0 0,0 0 1 0 0,1 0-1 0 0,-1 0 1 0 0,0 0-1 0 0,0 0 1 0 0,1 0-1 0 0,-1 1 1 0 0,0-1-1 0 0,0 0 1 0 0,0 0-1 0 0,0 0 1 0 0,1 0-1 0 0,-1 0 1 0 0,0 0 0 0 0,0 0-1 0 0,0 0 1 0 0,0 1-1 0 0,1-1 1 0 0,-1 0-1 0 0,0 0 1 0 0,0 0-1 0 0,0 0 1 0 0,0 1-1 0 0,0-1 1 0 0,0 0-1 0 0,1 0 1 0 0,-1 0-1 0 0,0 1 1 0 0,0-1-1 0 0,0 0 1 0 0,0 0-1 0 0,0 0 1 0 0,0 1-1 0 0,0-1 1 0 0,0 0 0 0 0,0 0-1 0 0,0 1 1 0 0,2-3-244 0 0,3-2-1413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818"/>
    </inkml:context>
    <inkml:brush xml:id="br0">
      <inkml:brushProperty name="width" value="0.05" units="cm"/>
      <inkml:brushProperty name="height" value="0.05" units="cm"/>
    </inkml:brush>
  </inkml:definitions>
  <inkml:trace contextRef="#ctx0" brushRef="#br0">14 206 8661 0 0,'3'-10'46'0'0,"22"-83"753"0"0,-23 84-454 0 0,-1-1 0 0 0,0 1 0 0 0,0 0-1 0 0,-1 0 1 0 0,0 0 0 0 0,-1-1 0 0 0,0 1-1 0 0,-3-11 1 0 0,4 20-308 0 0,0 0 0 0 0,0-1-1 0 0,0 1 1 0 0,0 0 0 0 0,0-1 0 0 0,0 1-1 0 0,0 0 1 0 0,0-1 0 0 0,0 1-1 0 0,0 0 1 0 0,0 0 0 0 0,0-1 0 0 0,0 1-1 0 0,0 0 1 0 0,0-1 0 0 0,0 1 0 0 0,0 0-1 0 0,-1 0 1 0 0,1-1 0 0 0,0 1 0 0 0,0 0-1 0 0,0 0 1 0 0,-1-1 0 0 0,1 1 0 0 0,0 0-1 0 0,0 0 1 0 0,0 0 0 0 0,-1-1-1 0 0,1 1 1 0 0,0 0 0 0 0,-1 0 0 0 0,1 0-1 0 0,0 0 1 0 0,0 0 0 0 0,-1-1 0 0 0,1 1-1 0 0,0 0 1 0 0,-1 0 0 0 0,1 0 0 0 0,0 0-1 0 0,-1 0 1 0 0,1 0 0 0 0,0 0-1 0 0,0 0 1 0 0,-1 0 0 0 0,-8 16 925 0 0,-3 24-290 0 0,6 7-396 0 0,2 0-1 0 0,2 0 0 0 0,7 84 1 0 0,-2-89-197 0 0,-1 14-158 0 0,4 58-253 0 0,-4-98-657 0 0,0-1 0 0 0,2 0 0 0 0,-1 0-1 0 0,2-1 1 0 0,8 19 0 0 0,-10-24-407 0 0,-2-1-71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3.538"/>
    </inkml:context>
    <inkml:brush xml:id="br0">
      <inkml:brushProperty name="width" value="0.05" units="cm"/>
      <inkml:brushProperty name="height" value="0.05" units="cm"/>
    </inkml:brush>
  </inkml:definitions>
  <inkml:trace contextRef="#ctx0" brushRef="#br0">1 355 8165 0 0,'0'-3'142'0'0,"0"0"1"0"0,0 0 0 0 0,1 0-1 0 0,-1 0 1 0 0,1 0 0 0 0,0 0-1 0 0,0 0 1 0 0,0 0 0 0 0,0 0-1 0 0,0 1 1 0 0,1-1 0 0 0,-1 0-1 0 0,1 1 1 0 0,0-1 0 0 0,0 1-1 0 0,0-1 1 0 0,0 1 0 0 0,0 0-1 0 0,0 0 1 0 0,1 0 0 0 0,-1 0-1 0 0,5-2 1 0 0,4-2 198 0 0,0 0 1 0 0,1 1-1 0 0,0 1 1 0 0,16-4 0 0 0,0-1-481 0 0,-17 5 154 0 0,305-96 1511 0 0,-301 96-1418 0 0,3-1 20 0 0,0 0 0 0 0,31-14 0 0 0,-46 17-110 0 0,1 1 0 0 0,-1-1 0 0 0,0 1 0 0 0,0-1 0 0 0,-1 0 0 0 0,1 0 0 0 0,0 0 0 0 0,-1-1 1 0 0,1 1-1 0 0,-1-1 0 0 0,0 1 0 0 0,1-1 0 0 0,-1 0 0 0 0,-1 0 0 0 0,1 0 0 0 0,0 0 1 0 0,-1 0-1 0 0,1 0 0 0 0,-1 0 0 0 0,0 0 0 0 0,1-7 0 0 0,-2 8 3 0 0,0 1 1 0 0,0-1-1 0 0,0 0 0 0 0,0 1 0 0 0,0-1 0 0 0,0 1 1 0 0,-1-1-1 0 0,1 0 0 0 0,-1 1 0 0 0,1-1 1 0 0,-1 1-1 0 0,1-1 0 0 0,-1 1 0 0 0,0 0 0 0 0,0-1 1 0 0,0 1-1 0 0,0 0 0 0 0,0-1 0 0 0,-2 0 1 0 0,1-1 17 0 0,-1 1 0 0 0,0 0 0 0 0,0 1 0 0 0,0-1 1 0 0,0 0-1 0 0,0 1 0 0 0,0 0 0 0 0,-6-2 1 0 0,-4 0 133 0 0,1 1 1 0 0,-1 0-1 0 0,-24 1 1 0 0,34 1-150 0 0,-11 0 221 0 0,0 0 0 0 0,-1 1 0 0 0,1 0 0 0 0,-16 5 0 0 0,25-5-171 0 0,1 0-1 0 0,0 1 1 0 0,0-1 0 0 0,0 1-1 0 0,1 0 1 0 0,-1 0 0 0 0,0 1-1 0 0,1-1 1 0 0,-1 1-1 0 0,1 0 1 0 0,0 0 0 0 0,0 0-1 0 0,0 0 1 0 0,0 0-1 0 0,0 1 1 0 0,1-1 0 0 0,0 1-1 0 0,-3 4 1 0 0,-3 9 218 0 0,1 1 1 0 0,1-1 0 0 0,0 1-1 0 0,1 0 1 0 0,1 1 0 0 0,-3 27-1 0 0,6-36-196 0 0,1 1-1 0 0,-1-1 0 0 0,2 0 1 0 0,-1 0-1 0 0,1 0 0 0 0,1 0 1 0 0,0 0-1 0 0,1 0 1 0 0,-1-1-1 0 0,2 1 0 0 0,-1-1 1 0 0,2 0-1 0 0,8 16 0 0 0,-9-20-151 0 0,-1 0 0 0 0,1 0 0 0 0,1-1 0 0 0,-1 0 0 0 0,1 1-1 0 0,-1-2 1 0 0,1 1 0 0 0,0 0 0 0 0,0-1 0 0 0,1 0 0 0 0,-1 0 0 0 0,1 0-1 0 0,0-1 1 0 0,-1 0 0 0 0,1 0 0 0 0,0-1 0 0 0,0 1 0 0 0,0-1-1 0 0,1 0 1 0 0,-1-1 0 0 0,0 0 0 0 0,0 0 0 0 0,0 0 0 0 0,0-1-1 0 0,0 1 1 0 0,9-4 0 0 0,3 0-508 0 0,-1-2 1 0 0,0 0-1 0 0,-1-1 0 0 0,0 0 0 0 0,0-2 0 0 0,0 0 1 0 0,27-21-1 0 0,-20 12 16 0 0,0-1 0 0 0,31-34 0 0 0,-47 45 533 0 0,-1 0 1 0 0,1 0 0 0 0,-1-1 0 0 0,-1 0-1 0 0,0 0 1 0 0,0-1 0 0 0,-1 1 0 0 0,0-1 0 0 0,0 0-1 0 0,3-17 1 0 0,-3-9 897 0 0,0-66 1 0 0,-28 108-51 0 0,22-5-818 0 0,0 1-1 0 0,1 0 1 0 0,-1-1 0 0 0,0 1-1 0 0,0 0 1 0 0,1 1-1 0 0,-1-1 1 0 0,1 0-1 0 0,0 0 1 0 0,0 0 0 0 0,-1 1-1 0 0,2-1 1 0 0,-1 1-1 0 0,0-1 1 0 0,-1 6-1 0 0,1-4-1 0 0,0 0-1 0 0,1 0 0 0 0,-1 1 1 0 0,1-1-1 0 0,0 0 0 0 0,0 0 1 0 0,0 1-1 0 0,2 7 0 0 0,-1-11-25 0 0,-1 0-1 0 0,1 0 0 0 0,-1 0 0 0 0,1 0 0 0 0,-1 0 1 0 0,1 0-1 0 0,0 0 0 0 0,0 0 0 0 0,-1 0 0 0 0,1 0 1 0 0,0 0-1 0 0,0 0 0 0 0,0-1 0 0 0,0 1 0 0 0,0 0 1 0 0,0-1-1 0 0,0 1 0 0 0,0-1 0 0 0,1 1 0 0 0,-1-1 1 0 0,0 1-1 0 0,0-1 0 0 0,0 0 0 0 0,0 0 0 0 0,1 1 1 0 0,-1-1-1 0 0,0 0 0 0 0,0 0 0 0 0,0 0 0 0 0,1 0 1 0 0,-1-1-1 0 0,0 1 0 0 0,0 0 0 0 0,0 0 0 0 0,1-1 1 0 0,-1 1-1 0 0,0-1 0 0 0,0 1 0 0 0,0-1 0 0 0,0 1 1 0 0,0-1-1 0 0,0 0 0 0 0,0 1 0 0 0,0-1 0 0 0,0 0 1 0 0,0 0-1 0 0,0 0 0 0 0,-1 0 0 0 0,2-1 0 0 0,7-19-527 0 0,5-14 236 0 0,-13 33 302 0 0,0-1 0 0 0,-1 1 1 0 0,1 0-1 0 0,-1 0 0 0 0,0 0 0 0 0,0 0 1 0 0,0 0-1 0 0,0-1 0 0 0,0 1 0 0 0,0 0 1 0 0,0 0-1 0 0,-2-4 0 0 0,2 5 7 0 0,0 1 1 0 0,0-1-1 0 0,0 1 0 0 0,0 0 0 0 0,0-1 1 0 0,0 1-1 0 0,0 0 0 0 0,0-1 0 0 0,0 1 1 0 0,-1-1-1 0 0,1 1 0 0 0,0 0 0 0 0,0-1 0 0 0,0 1 1 0 0,-1 0-1 0 0,1-1 0 0 0,0 1 0 0 0,-1 0 1 0 0,1 0-1 0 0,0-1 0 0 0,0 1 0 0 0,-1 0 1 0 0,1 0-1 0 0,0-1 0 0 0,-1 1 0 0 0,1 0 1 0 0,-1 0-1 0 0,1 0 0 0 0,0 0 0 0 0,-1-1 1 0 0,1 1-1 0 0,-1 0 0 0 0,1 0 0 0 0,0 0 0 0 0,-1 0 1 0 0,1 0-1 0 0,-1 0 0 0 0,1 0 0 0 0,0 0 1 0 0,-1 0-1 0 0,1 0 0 0 0,-1 1 0 0 0,1-1 1 0 0,0 0-1 0 0,-1 0 0 0 0,1 0 0 0 0,0 0 1 0 0,-1 1-1 0 0,1-1 0 0 0,0 0 0 0 0,-1 0 0 0 0,0 1 1 0 0,0 0 31 0 0,0 0 0 0 0,0 1 0 0 0,0-1 1 0 0,1 0-1 0 0,-1 0 0 0 0,0 1 0 0 0,0-1 1 0 0,1 0-1 0 0,-1 1 0 0 0,1-1 0 0 0,-1 1 1 0 0,1-1-1 0 0,-1 2 0 0 0,-2 414 4360 0 0,4-372-3978 0 0,40 567 2505 0 0,-39-573-2857 0 0,-1 1-1 0 0,-2 0 1 0 0,-1-1 0 0 0,-15 73 0 0 0,15-105-55 0 0,0 0-1 0 0,0 0 1 0 0,0 0 0 0 0,-1-1 0 0 0,0 0 0 0 0,0 1 0 0 0,0-1 0 0 0,-1 0 0 0 0,0 0 0 0 0,-1-1 0 0 0,-5 7 0 0 0,8-10-13 0 0,-1 1 1 0 0,0-1-1 0 0,0 1 1 0 0,-1-1-1 0 0,1 0 1 0 0,0 0-1 0 0,-1-1 0 0 0,1 1 1 0 0,-1-1-1 0 0,1 0 1 0 0,-1 0-1 0 0,0 0 1 0 0,0 0-1 0 0,1 0 1 0 0,-1-1-1 0 0,0 0 1 0 0,0 0-1 0 0,0 0 1 0 0,1 0-1 0 0,-1 0 1 0 0,0-1-1 0 0,-4-1 1 0 0,-3-1-21 0 0,0-1 0 0 0,0 0 0 0 0,1-1 0 0 0,-1 0 1 0 0,1-1-1 0 0,0 0 0 0 0,1-1 0 0 0,-1 0 1 0 0,2 0-1 0 0,-1-1 0 0 0,1 0 0 0 0,0 0 0 0 0,0-1 1 0 0,1 0-1 0 0,0-1 0 0 0,1 1 0 0 0,-7-14 0 0 0,5 6-56 0 0,0 0-1 0 0,1 0 0 0 0,0-1 0 0 0,2 0 0 0 0,0 0 0 0 0,1-1 0 0 0,1 1 1 0 0,1-1-1 0 0,-1-37 0 0 0,6 17-102 0 0,2 0 0 0 0,1 1 0 0 0,2 0 0 0 0,20-59-1 0 0,68-141-750 0 0,-49 130 528 0 0,53-114-525 0 0,-79 181 697 0 0,1 2 1 0 0,3 1-1 0 0,39-48 1 0 0,-58 79 119 0 0,1 0 1 0 0,0 1-1 0 0,0 0 0 0 0,1 1 1 0 0,16-10-1 0 0,9-6-1346 0 0,-32 20 1401 0 0,-1 1-1 0 0,0 0 0 0 0,0 0 0 0 0,0-1 1 0 0,1 1-1 0 0,-1 0 0 0 0,0 0 1 0 0,0-1-1 0 0,0 1 0 0 0,1 0 0 0 0,-1 0 1 0 0,0 0-1 0 0,1 0 0 0 0,-1 0 1 0 0,0-1-1 0 0,0 1 0 0 0,1 0 0 0 0,-1 0 1 0 0,0 0-1 0 0,1 0 0 0 0,-1 0 1 0 0,0 0-1 0 0,0 0 0 0 0,1 0 0 0 0,-1 0 1 0 0,0 0-1 0 0,1 0 0 0 0,-1 0 1 0 0,0 0-1 0 0,1 0 0 0 0,-1 0 0 0 0,0 0 1 0 0,0 1-1 0 0,1-1 0 0 0,-1 0 1 0 0,0 0-1 0 0,0 0 0 0 0,1 0 0 0 0,-1 1 1 0 0,0-1-1 0 0,0 0 0 0 0,1 0 1 0 0,-1 0-1 0 0,0 1 0 0 0,0-1 0 0 0,0 0 1 0 0,1 0-1 0 0,-1 1 0 0 0,0-1 1 0 0,0 0-1 0 0,0 1 0 0 0,0-1 0 0 0,2 20-3232 0 0,-2-16 2629 0 0,0 8-918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49.756"/>
    </inkml:context>
    <inkml:brush xml:id="br0">
      <inkml:brushProperty name="width" value="0.05" units="cm"/>
      <inkml:brushProperty name="height" value="0.05" units="cm"/>
    </inkml:brush>
  </inkml:definitions>
  <inkml:trace contextRef="#ctx0" brushRef="#br0">308 70 7325 0 0,'-110'2'-50'0'0,"65"-3"1162"0"0,-57 7-1 0 0,98-5-850 0 0,0 0 0 0 0,1 0 1 0 0,-1 0-1 0 0,1 0 0 0 0,-1 0 0 0 0,1 1 0 0 0,0-1 0 0 0,0 1 0 0 0,-6 4 0 0 0,1-1 389 0 0,8-5-639 0 0,0 0 0 0 0,-1 0 1 0 0,1 0-1 0 0,0 0 1 0 0,0 0-1 0 0,0 0 1 0 0,0 0-1 0 0,0 0 1 0 0,0 0-1 0 0,0 0 1 0 0,0 0-1 0 0,0 1 1 0 0,-1-1-1 0 0,1 0 1 0 0,0 0-1 0 0,0 0 1 0 0,0 0-1 0 0,0 0 1 0 0,0 0-1 0 0,0 0 1 0 0,0 0-1 0 0,0 0 1 0 0,0 0-1 0 0,0 0 1 0 0,0 1-1 0 0,0-1 1 0 0,0 0-1 0 0,0 0 1 0 0,0 0-1 0 0,0 0 1 0 0,0 0-1 0 0,0 0 1 0 0,0 0-1 0 0,0 0 1 0 0,0 0-1 0 0,0 1 0 0 0,0-1 1 0 0,0 0-1 0 0,0 0 1 0 0,0 0-1 0 0,0 0 1 0 0,0 0-1 0 0,0 0 1 0 0,0 0-1 0 0,0 0 1 0 0,0 1-1 0 0,0-1 1 0 0,0 0-1 0 0,0 0 1 0 0,0 0-1 0 0,0 0 1 0 0,0 0-1 0 0,0 0 1 0 0,1 0-1 0 0,-1 0 1 0 0,0 0-1 0 0,9 3 359 0 0,10-1 56 0 0,383-9 791 0 0,-301 2-1134 0 0,1896-58 1183 0 0,-1494 41-965 0 0,-485 19-75 0 0,-16 2-29 0 0,-11-1-79 0 0,-198 0-3960 0 0,184 1 2363 0 0,2 0-128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4.581"/>
    </inkml:context>
    <inkml:brush xml:id="br0">
      <inkml:brushProperty name="width" value="0.05" units="cm"/>
      <inkml:brushProperty name="height" value="0.05" units="cm"/>
    </inkml:brush>
  </inkml:definitions>
  <inkml:trace contextRef="#ctx0" brushRef="#br0">1 650 9601 0 0,'5'-15'408'0'0,"-4"13"-276"0"0,0 0 1 0 0,0-1 0 0 0,-1 1 0 0 0,1 0 0 0 0,-1-1 0 0 0,1 1 0 0 0,-1 0 0 0 0,0-1-1 0 0,0 1 1 0 0,0 0 0 0 0,-1-5 0 0 0,-3-12 1485 0 0,2 24-611 0 0,1 37-82 0 0,0-26-637 0 0,0 57 637 0 0,2 1 0 0 0,14 87 0 0 0,-9-86-807 0 0,-6-79-122 0 0,1 0 0 0 0,0 0 1 0 0,0-1-1 0 0,0 1 0 0 0,1 0 1 0 0,2-5-1 0 0,6-20-25 0 0,68-256-77 0 0,-70 263-53 0 0,1 0 0 0 0,1 0 0 0 0,16-26 1 0 0,-25 47 101 0 0,0-1 1 0 0,-1 1 0 0 0,1 0 0 0 0,0 0 0 0 0,0 0-1 0 0,0 0 1 0 0,0 0 0 0 0,0 0 0 0 0,1 0-1 0 0,-1 0 1 0 0,0 1 0 0 0,0-1 0 0 0,0 0 0 0 0,1 1-1 0 0,-1-1 1 0 0,0 1 0 0 0,1-1 0 0 0,-1 1-1 0 0,0-1 1 0 0,1 1 0 0 0,-1 0 0 0 0,3 0 0 0 0,-1 0-114 0 0,1 0 0 0 0,-1 1 1 0 0,0 0-1 0 0,0-1 1 0 0,0 1-1 0 0,0 0 1 0 0,0 0-1 0 0,0 1 1 0 0,0-1-1 0 0,2 3 0 0 0,1-1-131 0 0,0 1-1 0 0,0 0 0 0 0,-1 1 0 0 0,0-1 0 0 0,0 1 0 0 0,0 0 0 0 0,-1 0 0 0 0,1 1 0 0 0,3 6 0 0 0,7 28-568 0 0,-13-32 775 0 0,1-1 0 0 0,0 0 0 0 0,-1 0 1 0 0,2 0-1 0 0,-1 0 0 0 0,6 7 0 0 0,-8-13 97 0 0,0 0 0 0 0,-1 0 0 0 0,1 0-1 0 0,0 0 1 0 0,0 0 0 0 0,0 0 0 0 0,0 0 0 0 0,0 0-1 0 0,0-1 1 0 0,0 1 0 0 0,1 0 0 0 0,-1-1 0 0 0,0 1-1 0 0,0-1 1 0 0,0 1 0 0 0,1-1 0 0 0,-1 1 0 0 0,0-1-1 0 0,1 0 1 0 0,-1 0 0 0 0,0 0 0 0 0,1 0 0 0 0,1 0-1 0 0,-2 0 40 0 0,1-1 0 0 0,0 0 0 0 0,0 1 0 0 0,0-1 0 0 0,-1 0 0 0 0,1 0 0 0 0,0 0 0 0 0,-1 0 0 0 0,1-1-1 0 0,-1 1 1 0 0,1 0 0 0 0,-1-1 0 0 0,1 1 0 0 0,1-3 0 0 0,0 0 153 0 0,0 0 0 0 0,-1-1 1 0 0,1 1-1 0 0,-1-1 0 0 0,1 0 1 0 0,-1 1-1 0 0,-1-1 0 0 0,1 0 0 0 0,-1 0 1 0 0,0 0-1 0 0,1-6 0 0 0,-2 8-117 0 0,0 0 0 0 0,0 0 0 0 0,0 0 1 0 0,0 1-1 0 0,0-1 0 0 0,-1 0 0 0 0,1 0 0 0 0,-1 1 0 0 0,0-1 0 0 0,1 0 1 0 0,-2 1-1 0 0,1-1 0 0 0,0 1 0 0 0,0-1 0 0 0,-1 1 0 0 0,1-1 0 0 0,-1 1 0 0 0,0 0 1 0 0,0 0-1 0 0,1 0 0 0 0,-2 0 0 0 0,-1-2 0 0 0,1 3-48 0 0,1-1 0 0 0,0 1 0 0 0,0 0 0 0 0,0 0 0 0 0,0 0 0 0 0,-1 1 0 0 0,1-1 0 0 0,0 1 0 0 0,-1-1 0 0 0,1 1 0 0 0,0 0 0 0 0,-1-1 0 0 0,1 1 0 0 0,-1 1 0 0 0,1-1 0 0 0,0 0 0 0 0,-1 0 0 0 0,1 1 0 0 0,0 0 0 0 0,-1-1 0 0 0,1 1 0 0 0,0 0 0 0 0,0 0 0 0 0,-1 0 0 0 0,1 0 0 0 0,0 0 0 0 0,-2 3 0 0 0,-1-1 36 0 0,0 1 0 0 0,1 0 0 0 0,0 0 0 0 0,0 0 0 0 0,0 0 0 0 0,0 1 0 0 0,0-1-1 0 0,1 1 1 0 0,0 0 0 0 0,-3 6 0 0 0,1-1-2 0 0,1-1 1 0 0,1 1-1 0 0,0-1 0 0 0,0 1 1 0 0,0 0-1 0 0,2 0 1 0 0,-1 0-1 0 0,1 1 0 0 0,1-1 1 0 0,0 20-1 0 0,1-28-61 0 0,-1-1 0 0 0,0 1 0 0 0,0 0 1 0 0,1 0-1 0 0,-1 0 0 0 0,1 0 0 0 0,-1-1 0 0 0,1 1 1 0 0,0 0-1 0 0,-1-1 0 0 0,1 1 0 0 0,0 0 0 0 0,0-1 1 0 0,1 1-1 0 0,-1-1 0 0 0,0 0 0 0 0,0 1 0 0 0,1-1 1 0 0,-1 0-1 0 0,0 0 0 0 0,1 0 0 0 0,0 0 0 0 0,-1 0 1 0 0,1 0-1 0 0,-1 0 0 0 0,1 0 0 0 0,0-1 0 0 0,0 1 1 0 0,-1 0-1 0 0,1-1 0 0 0,0 0 0 0 0,0 1 0 0 0,0-1 1 0 0,0 0-1 0 0,-1 0 0 0 0,5-1 0 0 0,-2 2-51 0 0,1-2 0 0 0,-1 1 0 0 0,1 0 0 0 0,-1-1 0 0 0,1 0 1 0 0,-1 0-1 0 0,0 0 0 0 0,1-1 0 0 0,-1 1 0 0 0,0-1 0 0 0,0 0 0 0 0,0 0 0 0 0,0-1 0 0 0,6-5 0 0 0,3 0-224 0 0,-13 9 315 0 0,-1 1-1 0 0,1 0 1 0 0,0 0-1 0 0,-1-1 1 0 0,1 1-1 0 0,0 0 1 0 0,0-1-1 0 0,0 1 1 0 0,0 0-1 0 0,1 0 0 0 0,-1-1 1 0 0,0 1-1 0 0,1 0 1 0 0,-1-1-1 0 0,1 1 1 0 0,-1 0-1 0 0,1-1 1 0 0,0 1-1 0 0,1 2 1 0 0,20 37 303 0 0,-21-39-326 0 0,1 0 1 0 0,-1 0-1 0 0,1-1 1 0 0,-1 1-1 0 0,1 0 1 0 0,0 0-1 0 0,0-1 1 0 0,0 1 0 0 0,0-1-1 0 0,0 0 1 0 0,0 1-1 0 0,4 0 1 0 0,-4-2-15 0 0,-1 0 1 0 0,1 0-1 0 0,0 0 0 0 0,0 0 1 0 0,-1 0-1 0 0,1-1 0 0 0,0 1 1 0 0,0-1-1 0 0,-1 1 0 0 0,1-1 1 0 0,0 0-1 0 0,-1 1 0 0 0,1-1 1 0 0,-1 0-1 0 0,1 0 1 0 0,-1 0-1 0 0,1-1 0 0 0,-1 1 1 0 0,2-1-1 0 0,9-10-56 0 0,0 1 0 0 0,-1-1 0 0 0,0-1 1 0 0,0 0-1 0 0,-2-1 0 0 0,1 0 0 0 0,8-20 0 0 0,43-110-209 0 0,28-168 222 0 0,-23 69 19 0 0,-63 231 23 0 0,10-20 39 0 0,-11 47 83 0 0,-1-1-1 0 0,-1 18 1 0 0,-1 2 43 0 0,-2 472 892 0 0,10-411-1452 0 0,2 51-1965 0 0,-6-48-3040 0 0,-3-85 4045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4.923"/>
    </inkml:context>
    <inkml:brush xml:id="br0">
      <inkml:brushProperty name="width" value="0.05" units="cm"/>
      <inkml:brushProperty name="height" value="0.05" units="cm"/>
    </inkml:brush>
  </inkml:definitions>
  <inkml:trace contextRef="#ctx0" brushRef="#br0">14 155 9773 0 0,'0'-1'183'0'0,"0"-1"0"0"0,-1 1-1 0 0,1-1 1 0 0,0 1 0 0 0,-1-1 0 0 0,1 0 0 0 0,-1 1 0 0 0,0 0-1 0 0,1-1 1 0 0,-1 1 0 0 0,0-1 0 0 0,0 1 0 0 0,0 0 0 0 0,0-1-1 0 0,0 1 1 0 0,0 0 0 0 0,-2-1 0 0 0,39 0-442 0 0,-1-2 0 0 0,1-1 1 0 0,59-17-1 0 0,-94 22 306 0 0,-1 0 0 0 0,1 0 0 0 0,0 0 0 0 0,-1 0-1 0 0,1 0 1 0 0,0 0 0 0 0,-1-1 0 0 0,1 1 0 0 0,-1 0 0 0 0,1 0 0 0 0,0-1 0 0 0,-1 1 0 0 0,1-1-1 0 0,-1 1 1 0 0,1 0 0 0 0,-1-1 0 0 0,1 1 0 0 0,-1-1 0 0 0,1 1 0 0 0,-1-1 0 0 0,0 1-1 0 0,1-1 1 0 0,-1 0 0 0 0,0 1 0 0 0,1-1 0 0 0,-1 1 0 0 0,0-1 0 0 0,0 0 0 0 0,1 1-1 0 0,-1-1 1 0 0,0 0 0 0 0,0 1 0 0 0,0-1 0 0 0,0 0 0 0 0,0 1 0 0 0,0-1 0 0 0,0 0-1 0 0,0 1 1 0 0,0-1 0 0 0,0 0 0 0 0,-1 1 0 0 0,1-1 0 0 0,0 0 0 0 0,0 1 0 0 0,-1-1 0 0 0,1 1-1 0 0,0-1 1 0 0,-1 0 0 0 0,-2-15 661 0 0,2 13-544 0 0,1-3 146 0 0,-1 0-1 0 0,1 0 0 0 0,0 0 0 0 0,0 0 0 0 0,0 0 0 0 0,3-10 0 0 0,-3 68 1313 0 0,-10 88-299 0 0,4-72-1154 0 0,3-49-412 0 0,1 1 0 0 0,0 0 1 0 0,2-1-1 0 0,3 32 0 0 0,2-25-4656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5.254"/>
    </inkml:context>
    <inkml:brush xml:id="br0">
      <inkml:brushProperty name="width" value="0.05" units="cm"/>
      <inkml:brushProperty name="height" value="0.05" units="cm"/>
    </inkml:brush>
  </inkml:definitions>
  <inkml:trace contextRef="#ctx0" brushRef="#br0">4 10 7613 0 0,'-2'-5'16'0'0,"0"5"4"0"0,2-5 0 0 0,4 8 0 0 0,-4-1 8 0 0,-2 6-20 0 0,4-3-44 0 0,-2 2-48 0 0,4 2-140 0 0,0-6 0 0 0,-2 8-188 0 0,4 1-328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5.897"/>
    </inkml:context>
    <inkml:brush xml:id="br0">
      <inkml:brushProperty name="width" value="0.05" units="cm"/>
      <inkml:brushProperty name="height" value="0.05" units="cm"/>
    </inkml:brush>
  </inkml:definitions>
  <inkml:trace contextRef="#ctx0" brushRef="#br0">22 110 8461 0 0,'0'0'12'0'0,"0"0"0"0"0,0 0 1 0 0,0 0-1 0 0,0 0 0 0 0,0 0 0 0 0,0 0 1 0 0,1 0-1 0 0,-1 0 0 0 0,0 0 0 0 0,0 0 1 0 0,0-1-1 0 0,0 1 0 0 0,0 0 0 0 0,0 0 1 0 0,0 0-1 0 0,0 0 0 0 0,0 0 0 0 0,0 0 1 0 0,0 0-1 0 0,0 0 0 0 0,0 0 1 0 0,0 0-1 0 0,0 0 0 0 0,0 0 0 0 0,0-1 1 0 0,0 1-1 0 0,0 0 0 0 0,0 0 0 0 0,0 0 1 0 0,0 0-1 0 0,0 0 0 0 0,0 0 0 0 0,0 0 1 0 0,0 0-1 0 0,0 0 0 0 0,0-1 0 0 0,0 1 1 0 0,0 0-1 0 0,0 0 0 0 0,0 0 1 0 0,0 0-1 0 0,0 0 0 0 0,0 0 0 0 0,0 0 1 0 0,0 0-1 0 0,0 0 0 0 0,0 0 0 0 0,0 0 1 0 0,0 0-1 0 0,0-1 0 0 0,0 1 0 0 0,0 0 1 0 0,-1 0-1 0 0,1 0 0 0 0,0 0 0 0 0,0 0 1 0 0,0 0-1 0 0,0 0 0 0 0,0 0 1 0 0,0 0-1 0 0,0 0 0 0 0,0 0 0 0 0,0 0 1 0 0,0 0-1 0 0,0 0 0 0 0,-1 0 0 0 0,3-2 1032 0 0,-7 3 208 0 0,4 0-867 0 0,-1 0 0 0 0,1 0 0 0 0,0 1 0 0 0,0-1 0 0 0,0 0 0 0 0,0 1-1 0 0,0-1 1 0 0,1 1 0 0 0,-1-1 0 0 0,0 1 0 0 0,1 0 0 0 0,-1-1 0 0 0,1 1 0 0 0,0 0-1 0 0,-1-1 1 0 0,1 1 0 0 0,0 2 0 0 0,0-2-903 0 0,-2 2 543 0 0,2 1 0 0 0,-1-1-1 0 0,0 0 1 0 0,1 1 0 0 0,0 0-1 0 0,0-1 1 0 0,0 6 0 0 0,1 2 0 0 0,-1-8-22 0 0,0 0 1 0 0,1-1-1 0 0,-1 1 0 0 0,1 0 0 0 0,0 0 1 0 0,0 0-1 0 0,0 0 0 0 0,0 0 0 0 0,0-1 1 0 0,1 1-1 0 0,0-1 0 0 0,0 1 0 0 0,0-1 1 0 0,0 0-1 0 0,1 1 0 0 0,-1-1 0 0 0,1 0 1 0 0,-1-1-1 0 0,6 5 0 0 0,-2-2-8 0 0,1 3-77 0 0,-2-13-1236 0 0,0 1 1250 0 0,-3 3 29 0 0,0-1 1 0 0,0 1-1 0 0,-1-1 1 0 0,1 1-1 0 0,0-1 0 0 0,-1 1 1 0 0,0-1-1 0 0,1 0 0 0 0,-1 0 1 0 0,2-2-1 0 0,2-8 12 0 0,0 1 0 0 0,0-1 0 0 0,4-18 0 0 0,-3 11 16 0 0,-5 16 9 0 0,0 1 1 0 0,0-1 0 0 0,0 0-1 0 0,0 1 1 0 0,-1-1-1 0 0,1 0 1 0 0,-1 0 0 0 0,0 0-1 0 0,0 0 1 0 0,0 0-1 0 0,0 0 1 0 0,0 1 0 0 0,0-1-1 0 0,-1 0 1 0 0,-1-5-1 0 0,-1-10 9 0 0,12-52 697 0 0,-9 79-691 0 0,-1 1-1 0 0,2 0 1 0 0,-1 0 0 0 0,4 16 0 0 0,-4-26-15 0 0,0 1 0 0 0,0-1 0 0 0,0 0 0 0 0,0 1 0 0 0,0-1 0 0 0,0 0 1 0 0,0 0-1 0 0,0 1 0 0 0,1-1 0 0 0,-1 0 0 0 0,0 1 0 0 0,0-1 0 0 0,0 0 0 0 0,0 0 0 0 0,1 1 0 0 0,-1-1 1 0 0,0 0-1 0 0,0 0 0 0 0,0 0 0 0 0,1 1 0 0 0,-1-1 0 0 0,0 0 0 0 0,0 0 0 0 0,1 0 0 0 0,-1 0 0 0 0,0 0 0 0 0,1 1 1 0 0,14 3-49 0 0,0 0 1 0 0,24 3 0 0 0,-36-6 46 0 0,-1-1 0 0 0,1 0 1 0 0,-1 0-1 0 0,0-1 0 0 0,1 1 1 0 0,-1 0-1 0 0,1-1 0 0 0,-1 1 1 0 0,1-1-1 0 0,-1 0 1 0 0,0 0-1 0 0,1 0 0 0 0,-1 0 1 0 0,0-1-1 0 0,0 1 0 0 0,0 0 1 0 0,3-4-1 0 0,1 0 3 0 0,-1-1 0 0 0,0 0 0 0 0,9-13 0 0 0,-5 6 0 0 0,-8 12 1 0 0,27-30-13 0 0,-27 29 12 0 0,1 1 1 0 0,-1 0-1 0 0,1-1 0 0 0,-1 1 0 0 0,1 0 1 0 0,-1 0-1 0 0,1 0 0 0 0,0 0 1 0 0,-1 0-1 0 0,1 0 0 0 0,0 1 0 0 0,0-1 1 0 0,-1 1-1 0 0,1-1 0 0 0,0 1 0 0 0,0-1 1 0 0,0 1-1 0 0,2 0 0 0 0,-3 3 6 0 0,0-1-1 0 0,-1 1 0 0 0,1 0 1 0 0,-1 0-1 0 0,1 0 1 0 0,-1-1-1 0 0,0 1 1 0 0,0 0-1 0 0,0 0 0 0 0,-1 4 1 0 0,1-3 5 0 0,4 72 318 0 0,-4-76-263 0 0,3 0-67 0 0,-1 0 0 0 0,1-1-1 0 0,0 1 1 0 0,-1-1 0 0 0,1 1-1 0 0,0-1 1 0 0,-1 0 0 0 0,1 0-1 0 0,-1 0 1 0 0,1-1 0 0 0,-1 1-1 0 0,4-3 1 0 0,17-8 126 0 0,-22 12-95 0 0,-1 0-1 0 0,0 0 1 0 0,1 0-1 0 0,-1 0 1 0 0,1 1-1 0 0,-1-1 1 0 0,1 0-1 0 0,-1 0 1 0 0,1 1-1 0 0,-1-1 1 0 0,0 0-1 0 0,1 0 1 0 0,-1 1-1 0 0,1-1 1 0 0,-1 0-1 0 0,0 1 1 0 0,1-1-1 0 0,-1 1 1 0 0,0-1-1 0 0,0 0 1 0 0,1 1-1 0 0,-1-1 1 0 0,0 1-1 0 0,0-1 1 0 0,0 1-1 0 0,1-1 1 0 0,-1 1-1 0 0,0-1 1 0 0,0 0-1 0 0,0 1 1 0 0,0-1-1 0 0,0 1 1 0 0,0 0-1 0 0,2 19 725 0 0,-1-19-748 0 0,3 45 1514 0 0,15 69 0 0 0,-18-112-1486 0 0,-1 0 1 0 0,1 0-1 0 0,0 0 0 0 0,0 0 1 0 0,0-1-1 0 0,0 1 1 0 0,0 0-1 0 0,1-1 0 0 0,2 4 1 0 0,-4-6-41 0 0,0 1 0 0 0,0-1 0 0 0,1 0 0 0 0,-1 0 0 0 0,0 0 1 0 0,0 0-1 0 0,1 1 0 0 0,-1-1 0 0 0,0 0 0 0 0,0 0 0 0 0,1 0 0 0 0,-1 0 0 0 0,0 0 0 0 0,0 0 0 0 0,1 0 1 0 0,-1 0-1 0 0,0 0 0 0 0,1 0 0 0 0,-1 0 0 0 0,0 0 0 0 0,0 0 0 0 0,1 0 0 0 0,-1 0 0 0 0,0 0 1 0 0,1 0-1 0 0,-1 0 0 0 0,0 0 0 0 0,0-1 0 0 0,1 1 0 0 0,-1 0 0 0 0,0 0 0 0 0,1 0 0 0 0,10-17-465 0 0,-4 2 23 0 0,0 0 0 0 0,1 1 0 0 0,0 0 0 0 0,1 0 0 0 0,1 1 0 0 0,0 0 0 0 0,0 1 0 0 0,2 0 0 0 0,-1 1 0 0 0,1 0 0 0 0,15-10 1 0 0,0 5-407 0 0,-20 12 464 0 0,1 0-1 0 0,-1-1 1 0 0,0 0 0 0 0,-1 0-1 0 0,1-1 1 0 0,-1 1-1 0 0,8-10 1 0 0,-13 7-1523 0 0,-1 0 812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7.429"/>
    </inkml:context>
    <inkml:brush xml:id="br0">
      <inkml:brushProperty name="width" value="0.05" units="cm"/>
      <inkml:brushProperty name="height" value="0.05" units="cm"/>
    </inkml:brush>
  </inkml:definitions>
  <inkml:trace contextRef="#ctx0" brushRef="#br0">1517 108 10013 0 0,'14'-7'525'0'0,"-13"7"-340"0"0,0 0-1 0 0,0 0 0 0 0,0-1 1 0 0,-1 1-1 0 0,1 0 0 0 0,0-1 1 0 0,0 1-1 0 0,0-1 0 0 0,-1 1 1 0 0,1-1-1 0 0,0 1 1 0 0,0-1-1 0 0,-1 0 0 0 0,1 1 1 0 0,0-2-1 0 0,-2 0 117 0 0,1 1 1 0 0,-1-1 0 0 0,0 1-1 0 0,0-1 1 0 0,0 1-1 0 0,0 0 1 0 0,-1-1 0 0 0,1 1-1 0 0,0 0 1 0 0,0 0-1 0 0,-1 0 1 0 0,1 0 0 0 0,-1 0-1 0 0,1 0 1 0 0,-1 0-1 0 0,1 0 1 0 0,-1 0-1 0 0,0 1 1 0 0,1-1 0 0 0,-1 1-1 0 0,0-1 1 0 0,1 1-1 0 0,-4 0 1 0 0,-51-6 1306 0 0,35 4-814 0 0,-300-13 2100 0 0,71 6-2038 0 0,104-1-544 0 0,-454-16 308 0 0,486 35-695 0 0,123-8-516 0 0,12-2-1391 0 0,-10-1-379 0 0,0-1 0 0 0,0 1 0 0 0,0 1 0 0 0,20 0 0 0 0,-23 1 93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7.865"/>
    </inkml:context>
    <inkml:brush xml:id="br0">
      <inkml:brushProperty name="width" value="0.05" units="cm"/>
      <inkml:brushProperty name="height" value="0.05" units="cm"/>
    </inkml:brush>
  </inkml:definitions>
  <inkml:trace contextRef="#ctx0" brushRef="#br0">552 145 9229 0 0,'1'-7'189'0'0,"1"1"1"0"0,0-1-1 0 0,0 1 0 0 0,5-11 1 0 0,6-16 1816 0 0,-11 27-1447 0 0,-1 1-1 0 0,2 0 0 0 0,-1 0 0 0 0,1 1 0 0 0,0-1 0 0 0,0 1 0 0 0,0-1 0 0 0,0 1 0 0 0,1 0 0 0 0,0 0 1 0 0,0 0-1 0 0,0 1 0 0 0,9-7 0 0 0,-23 35 1822 0 0,-10 5-1942 0 0,0-1 0 0 0,-2 0 0 0 0,-1-1 0 0 0,-28 26 0 0 0,6-11-194 0 0,-86 64 0 0 0,-61 21-179 0 0,163-112-127 0 0,-37 16 1 0 0,65-31 57 0 0,1-1 0 0 0,-1 1 0 0 0,0-1 0 0 0,0 1 0 0 0,1-1 0 0 0,-1 0 0 0 0,0 1 0 0 0,0-1 1 0 0,0 0-1 0 0,0 0 0 0 0,1 0 0 0 0,-1 0 0 0 0,0 0 0 0 0,0 1 0 0 0,0-1 0 0 0,0-1 0 0 0,0 1 0 0 0,0 0 0 0 0,1 0 1 0 0,-1 0-1 0 0,0 0 0 0 0,-2-1 0 0 0,3 0-6 0 0,0 0 1 0 0,0 1-1 0 0,0-1 0 0 0,-1 0 1 0 0,1 1-1 0 0,0-1 1 0 0,0 0-1 0 0,0 1 0 0 0,0-1 1 0 0,0 0-1 0 0,0 1 1 0 0,0-1-1 0 0,1 0 0 0 0,-1 0 1 0 0,0 1-1 0 0,0-1 1 0 0,0 0-1 0 0,1 1 0 0 0,-1-1 1 0 0,1-1-1 0 0,23-36-281 0 0,-16 28 293 0 0,1 0 1 0 0,0 0 0 0 0,1 1-1 0 0,0 0 1 0 0,0 1 0 0 0,1 0-1 0 0,0 1 1 0 0,0 0-1 0 0,0 0 1 0 0,1 2 0 0 0,0-1-1 0 0,1 1 1 0 0,-1 1-1 0 0,21-4 1 0 0,-24 6 45 0 0,1 0 0 0 0,0 1 0 0 0,0 1-1 0 0,-1 0 1 0 0,1 0 0 0 0,0 1 0 0 0,0 0 0 0 0,-1 0 0 0 0,1 1 0 0 0,0 1-1 0 0,-1-1 1 0 0,0 2 0 0 0,0-1 0 0 0,0 1 0 0 0,0 1 0 0 0,0-1 0 0 0,-1 2-1 0 0,0-1 1 0 0,0 1 0 0 0,8 7 0 0 0,2 6 29 0 0,0 2-1 0 0,-1 0 1 0 0,-2 0-1 0 0,0 2 1 0 0,-1 0-1 0 0,-1 0 1 0 0,-1 1-1 0 0,-1 1 1 0 0,-2 0 0 0 0,9 31-1 0 0,-17-49-357 0 0,0-1 0 0 0,0 0 0 0 0,-1 1 0 0 0,0 0 0 0 0,0-1 0 0 0,0 1 1 0 0,-1-1-1 0 0,-2 11 0 0 0,2-11-222 0 0,-3 4-1402 0 0,-8 4-496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9.397"/>
    </inkml:context>
    <inkml:brush xml:id="br0">
      <inkml:brushProperty name="width" value="0.05" units="cm"/>
      <inkml:brushProperty name="height" value="0.05" units="cm"/>
    </inkml:brush>
  </inkml:definitions>
  <inkml:trace contextRef="#ctx0" brushRef="#br0">242 115 5849 0 0,'1'-12'128'0'0,"0"1"1"0"0,1 0-1 0 0,0 0 1 0 0,6-16 0 0 0,0-4 1214 0 0,-8 31-1276 0 0,1-1 1 0 0,-1 1-1 0 0,0 0 1 0 0,0-1-1 0 0,0 1 1 0 0,0 0-1 0 0,0-1 0 0 0,1 1 1 0 0,-1 0-1 0 0,0-1 1 0 0,0 1-1 0 0,0 0 1 0 0,0-1-1 0 0,0 1 1 0 0,0 0-1 0 0,0-1 1 0 0,0 1-1 0 0,0-1 1 0 0,0 1-1 0 0,0 0 0 0 0,-1-1 1 0 0,1 1-1 0 0,0 0 1 0 0,0-1-1 0 0,0 1 1 0 0,0 0-1 0 0,-1-1 1 0 0,1 1-1 0 0,0 0 1 0 0,0 0-1 0 0,0-1 1 0 0,-1 1-1 0 0,0 0 27 0 0,1 0-1 0 0,-1 1 1 0 0,1-1 0 0 0,-1 1-1 0 0,1-1 1 0 0,-1 1 0 0 0,1-1 0 0 0,-1 1-1 0 0,1-1 1 0 0,-1 1 0 0 0,1-1-1 0 0,0 1 1 0 0,-1 0 0 0 0,1-1-1 0 0,0 1 1 0 0,0-1 0 0 0,-1 1-1 0 0,1 1 1 0 0,-25 61 2448 0 0,-10 30-203 0 0,16-21-454 0 0,-19 141 1 0 0,13 80 257 0 0,19-205-1662 0 0,-14 817 2771 0 0,11-188-1165 0 0,8-694-2018 0 0,-15 208 549 0 0,11-190-505 0 0,-2 0 1 0 0,-2-1-1 0 0,-21 62 0 0 0,24-83-99 0 0,4-11 25 0 0,5-9 97 0 0,-3 0-170 0 0,1-1 0 0 0,-1 1 0 0 0,0-1 0 0 0,1 1 0 0 0,-1-1-1 0 0,0 1 1 0 0,0 0 0 0 0,0-1 0 0 0,0 1 0 0 0,0-1 0 0 0,0 1 0 0 0,0-1-1 0 0,0 1 1 0 0,0-1 0 0 0,-1 1 0 0 0,1 0 0 0 0,-1-1 0 0 0,0-1 0 0 0,0 1-125 0 0,1 1 0 0 0,-1-1 0 0 0,1 1 0 0 0,-1-1 0 0 0,1 0 0 0 0,0 1 0 0 0,-1-1 0 0 0,1 0 0 0 0,0 1 0 0 0,0-1 0 0 0,0 0 0 0 0,1 1 0 0 0,-1-1 0 0 0,1-2 0 0 0,10-18-3632 0 0,-11 22 3764 0 0,6-10-2186 0 0,-6 10 2126 0 0,0 0 1 0 0,0 0 0 0 0,0-1-1 0 0,0 1 1 0 0,1 0 0 0 0,-1 0-1 0 0,0 0 1 0 0,0 0 0 0 0,0 0-1 0 0,0 0 1 0 0,0-1 0 0 0,0 1-1 0 0,0 0 1 0 0,0 0 0 0 0,0 0-1 0 0,0 0 1 0 0,0-1 0 0 0,0 1-1 0 0,0 0 1 0 0,0 0 0 0 0,0 0-1 0 0,0 0 1 0 0,0 0 0 0 0,0-1-1 0 0,0 1 1 0 0,0 0 0 0 0,0 0-1 0 0,0 0 1 0 0,0 0 0 0 0,0-1-1 0 0,0 1 1 0 0,0 0 0 0 0,0 0-1 0 0,0 0 1 0 0,0 0 0 0 0,0 0-1 0 0,0-1 1 0 0,0 1 0 0 0,-1 0-1 0 0,1 0 1 0 0,0 0 0 0 0,0 0-1 0 0,0 0 1 0 0,0 0 0 0 0,0 0-1 0 0,0 0 1 0 0,-1-1 0 0 0,1 1-1 0 0,0 0 1 0 0,0 0 0 0 0,0 0-1 0 0,-1 0 1 0 0,-7-6-3820 0 0,0 2 1832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1.306"/>
    </inkml:context>
    <inkml:brush xml:id="br0">
      <inkml:brushProperty name="width" value="0.05" units="cm"/>
      <inkml:brushProperty name="height" value="0.05" units="cm"/>
    </inkml:brush>
  </inkml:definitions>
  <inkml:trace contextRef="#ctx0" brushRef="#br0">4340 2677 5973 0 0,'0'-2'574'0'0,"0"2"-469"0"0,-1 0 0 0 0,0 0 0 0 0,1 0 0 0 0,-1-1 0 0 0,1 1-1 0 0,-1 0 1 0 0,0-1 0 0 0,1 1 0 0 0,-1 0 0 0 0,1-1 0 0 0,-1 1-1 0 0,1-1 1 0 0,-1 1 0 0 0,1-1 0 0 0,-1 1 0 0 0,1-1 0 0 0,-1 1 0 0 0,1-1-1 0 0,0 0 1 0 0,-1 1 0 0 0,1-1 0 0 0,0 0 0 0 0,-1 1 0 0 0,1-1-1 0 0,0 0 1 0 0,0 0 0 0 0,0 0-11 0 0,0 1-1 0 0,0-1 1 0 0,1 1 0 0 0,-1 0-1 0 0,0-1 1 0 0,1 1 0 0 0,-1-1-1 0 0,1 1 1 0 0,-1 0 0 0 0,0-1-1 0 0,1 1 1 0 0,-1 0 0 0 0,1-1-1 0 0,-1 1 1 0 0,1 0 0 0 0,-1 0-1 0 0,1-1 1 0 0,-1 1-1 0 0,1 0 1 0 0,-1 0 0 0 0,1 0-1 0 0,-1 0 1 0 0,1 0 0 0 0,-1 0-1 0 0,1 0 1 0 0,-1 0 0 0 0,1 0-1 0 0,-1 0 1 0 0,1 0 0 0 0,0 0-1 0 0,-1 1-49 0 0,1-1-1 0 0,-1 0 1 0 0,0 0-1 0 0,0 1 1 0 0,1-1-1 0 0,-1 0 1 0 0,0 1-1 0 0,0-1 1 0 0,0 0-1 0 0,0 1 1 0 0,0-1-1 0 0,0 0 1 0 0,1 1-1 0 0,-1-1 1 0 0,0 1-1 0 0,0-1 1 0 0,0 0-1 0 0,0 1 1 0 0,0-1-1 0 0,0 0 1 0 0,-1 1-1 0 0,1-1 1 0 0,0 1-1 0 0,0-1 1 0 0,0 0-1 0 0,0 1 1 0 0,0-1 0 0 0,0 0-1 0 0,-1 1 1 0 0,1-1-1 0 0,0 0 1 0 0,0 1-1 0 0,0-1 1 0 0,-1 0-1 0 0,1 0 1 0 0,0 1-1 0 0,-1-1 1 0 0,0 2 113 0 0,0 1 1 0 0,0-1 0 0 0,0 0 0 0 0,0 1-1 0 0,0-1 1 0 0,0 0 0 0 0,1 1 0 0 0,-1-1 0 0 0,1 1-1 0 0,0-1 1 0 0,0 1 0 0 0,0 4 0 0 0,4 39 800 0 0,-1-20-458 0 0,-2 9 217 0 0,-2 1 1 0 0,-9 63-1 0 0,-24 70 1080 0 0,2-7-209 0 0,29-147-1467 0 0,0 2-64 0 0,0-1 0 0 0,1 1 0 0 0,1 0 0 0 0,0 0 0 0 0,2-1 0 0 0,2 22 0 0 0,-3-38-49 0 0,0 1 0 0 0,0-1 0 0 0,0 0 0 0 0,0 0 0 0 0,0 0-1 0 0,0 0 1 0 0,0 1 0 0 0,0-1 0 0 0,0 0 0 0 0,0 0 0 0 0,0 0-1 0 0,0 0 1 0 0,0 1 0 0 0,0-1 0 0 0,0 0 0 0 0,0 0 0 0 0,0 0-1 0 0,0 0 1 0 0,0 1 0 0 0,0-1 0 0 0,0 0 0 0 0,0 0 0 0 0,1 0-1 0 0,-1 0 1 0 0,0 0 0 0 0,0 1 0 0 0,0-1 0 0 0,0 0 0 0 0,0 0-1 0 0,0 0 1 0 0,1 0 0 0 0,-1 0 0 0 0,0 0 0 0 0,0 0 0 0 0,0 0-1 0 0,0 1 1 0 0,0-1 0 0 0,1 0 0 0 0,-1 0 0 0 0,0 0 0 0 0,0 0-1 0 0,0 0 1 0 0,0 0 0 0 0,1 0 0 0 0,-1 0 0 0 0,4-9 133 0 0,1-11-208 0 0,-4-3 129 0 0,0 18-70 0 0,-1-1 1 0 0,0 0-1 0 0,0 0 0 0 0,0 1 1 0 0,0-1-1 0 0,-1 0 0 0 0,0 1 1 0 0,-1-7-1 0 0,-3 8 211 0 0,6 2-249 0 0,-1 1 51 0 0,-1 1 1 0 0,0-1-1 0 0,1 0 0 0 0,-1 0 0 0 0,0 0 0 0 0,1 0 1 0 0,-1 0-1 0 0,0 1 0 0 0,0-1 0 0 0,0 0 0 0 0,0 1 1 0 0,0-1-1 0 0,0 0 0 0 0,0 1 0 0 0,0-1 0 0 0,0 1 1 0 0,0 0-1 0 0,0-1 0 0 0,0 1 0 0 0,0 0 0 0 0,0 0 1 0 0,0 0-1 0 0,0-1 0 0 0,0 1 0 0 0,-1 0 0 0 0,-1 1 1 0 0,-48-4-60 0 0,28 3 79 0 0,-300-2-265 0 0,-1 22 83 0 0,160-9 245 0 0,-1296 63 20 0 0,1191-62-95 0 0,-880 7 967 0 0,1028-15-450 0 0,122-3-501 0 0,0-1 0 0 0,-1 0 0 0 0,1 0 0 0 0,0 1 0 0 0,0-1 0 0 0,0 0 0 0 0,0 0 1 0 0,0 0-1 0 0,0 0 0 0 0,0 0 0 0 0,0 0 0 0 0,0 0 0 0 0,0 0 0 0 0,0-1 0 0 0,-1 1 0 0 0,1 0 0 0 0,0 0 0 0 0,1-1 0 0 0,-2 1-35 0 0,0 0 1 0 0,0 0-1 0 0,0-1 0 0 0,0 1 1 0 0,0 0-1 0 0,1 0 1 0 0,-1 0-1 0 0,0 0 1 0 0,0 0-1 0 0,0 0 1 0 0,0 0-1 0 0,0 0 0 0 0,0 0 1 0 0,0 0-1 0 0,0 0 1 0 0,0 0-1 0 0,1 0 1 0 0,-1 0-1 0 0,0 0 1 0 0,0 0-1 0 0,0 0 0 0 0,0 0 1 0 0,0 0-1 0 0,0 0 1 0 0,0 0-1 0 0,0 0 1 0 0,1 0-1 0 0,-1 0 1 0 0,0 0-1 0 0,0 0 0 0 0,0 0 1 0 0,0 0-1 0 0,0 0 1 0 0,0 0-1 0 0,0 0 1 0 0,0 0-1 0 0,0 1 1 0 0,0-1-1 0 0,1 0 0 0 0,-1 0 1 0 0,0 0-1 0 0,0 0 1 0 0,0 0-1 0 0,0 0 1 0 0,0 0-1 0 0,0 0 0 0 0,0 0 1 0 0,0 0-1 0 0,0 1 1 0 0,0-1-1 0 0,0 0 1 0 0,0 0-1 0 0,0 0 1 0 0,0 0-1 0 0,0 0 0 0 0,0 0 1 0 0,0 0-1 0 0,0 1 1 0 0,-2 9-74 0 0,2-8 80 0 0,-1 0 0 0 0,0 0 0 0 0,0 0 0 0 0,0-1 0 0 0,0 1 0 0 0,0 0 0 0 0,0 0 0 0 0,0-1 0 0 0,0 1 0 0 0,-1-1 0 0 0,-1 3 0 0 0,-15 8-11 0 0,13-9 5 0 0,0 1 0 0 0,0-1 0 0 0,0 0 0 0 0,0 0 0 0 0,0-1 0 0 0,-1 1 0 0 0,-7 1 0 0 0,1 1-77 0 0,11-5 80 0 0,1 1 0 0 0,-1-1-1 0 0,0 1 1 0 0,1-1-1 0 0,-1 0 1 0 0,0 1 0 0 0,0-1-1 0 0,1 0 1 0 0,-1 1-1 0 0,0-1 1 0 0,0 0 0 0 0,1 0-1 0 0,-1 0 1 0 0,0 0-1 0 0,0 0 1 0 0,0 0 0 0 0,0 0-1 0 0,1 0 1 0 0,-1 0-1 0 0,0 0 1 0 0,0-1 0 0 0,1 1-1 0 0,-1 0 1 0 0,0 0-1 0 0,-1-1 1 0 0,-5 0 96 0 0,7 1-94 0 0,-1 1 0 0 0,1-1 0 0 0,-1 0 1 0 0,1 0-1 0 0,-1 0 0 0 0,1 0 0 0 0,-1 0 1 0 0,1 0-1 0 0,-1 0 0 0 0,1 0 0 0 0,-1-1 1 0 0,1 1-1 0 0,-1 0 0 0 0,1 0 0 0 0,-1 0 1 0 0,1 0-1 0 0,-1-1 0 0 0,1 1 0 0 0,0 0 1 0 0,-1 0-1 0 0,1-1 0 0 0,-1 1 0 0 0,1 0 1 0 0,0-1-1 0 0,-1 1 0 0 0,1 0 0 0 0,-1-1 1 0 0,-4-4 12 0 0,4 5-13 0 0,1 0-1 0 0,0 0 1 0 0,-1 0 0 0 0,1 0 0 0 0,0 0 0 0 0,-1-1 0 0 0,1 1-1 0 0,0 0 1 0 0,-1 0 0 0 0,1-1 0 0 0,0 1 0 0 0,-1 0 0 0 0,1-1-1 0 0,0 1 1 0 0,0 0 0 0 0,0 0 0 0 0,-1-1 0 0 0,1 1 0 0 0,0 0-1 0 0,0-1 1 0 0,0 1 0 0 0,0-1 0 0 0,-1 1 0 0 0,1 0 0 0 0,0-1-1 0 0,0 1 1 0 0,0 0 0 0 0,0-1 0 0 0,0 0 0 0 0,-12-40 46 0 0,10 26-53 0 0,0 0 0 0 0,1 0-1 0 0,1 0 1 0 0,2-24 0 0 0,-1 0-8 0 0,-21-348-89 0 0,-23 1-31 0 0,4 50-268 0 0,34 285 370 0 0,-44-653-571 0 0,48 342-203 0 0,-14-388-84 0 0,15 746 888 0 0,-3-43-24 0 0,-2 1 0 0 0,-16-68 0 0 0,18 107 18 0 0,2 6-8 0 0,0 0 1 0 0,1-1-1 0 0,-1 1 0 0 0,0-1 1 0 0,1 1-1 0 0,-1 0 0 0 0,1-1 0 0 0,-1 1 1 0 0,1-1-1 0 0,0 0 0 0 0,0 1 1 0 0,-1-1-1 0 0,1 1 0 0 0,0-3 1 0 0,2 4-58 0 0,0 0 0 0 0,-1 0 0 0 0,1 0 0 0 0,0 0 0 0 0,-1 0 1 0 0,1 0-1 0 0,0 1 0 0 0,-1-1 0 0 0,1 1 0 0 0,-1-1 0 0 0,1 1 0 0 0,-1 0 1 0 0,1 0-1 0 0,-1-1 0 0 0,1 1 0 0 0,0 2 0 0 0,16 4-636 0 0,-2 2 551 0 0,-10-5 106 0 0,4 2 45 0 0,0-1 0 0 0,0-1 0 0 0,1 0 0 0 0,0 0 0 0 0,0-1 0 0 0,0-1 0 0 0,22 3 0 0 0,85 0-91 0 0,-100-5 72 0 0,1055-34-1655 0 0,-230 2 909 0 0,644-18 325 0 0,-1080 28 868 0 0,-397 19 196 0 0,-22 0-265 0 0,-24-2 44 0 0,18 4-139 0 0,21 0-108 0 0,34-3-62 0 0,-19 3-94 0 0,160-12-8 0 0,-159 10 31 0 0,-31 6-10 0 0,1 2-9 0 0,18-3-20 0 0,7 0 5 0 0,8 1 23 0 0,-18-3-9 0 0,0 0 0 0 0,0 1 0 0 0,0 0 0 0 0,0 0 0 0 0,0 0 0 0 0,0 0 1 0 0,6 3-1 0 0,6 3-7 0 0,0-2 0 0 0,0 0 0 0 0,28 5 0 0 0,-7-2-40 0 0,7 2-42 0 0,41 11-402 0 0,-83-19-8 0 0,-7 0-24 0 0,-20 0-579 0 0,-35-1-1164 0 0,19-2 658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5.986"/>
    </inkml:context>
    <inkml:brush xml:id="br0">
      <inkml:brushProperty name="width" value="0.05" units="cm"/>
      <inkml:brushProperty name="height" value="0.05" units="cm"/>
    </inkml:brush>
  </inkml:definitions>
  <inkml:trace contextRef="#ctx0" brushRef="#br0">93 40 8661 0 0,'-1'0'0'0'0,"-1"-1"0"0"0,0 1 0 0 0,1-1 0 0 0,-1 0 0 0 0,1 0 0 0 0,-1 0 0 0 0,1 0 0 0 0,-1 0 0 0 0,1 0 0 0 0,0 0 0 0 0,0 0 0 0 0,-1-1 0 0 0,1 1 0 0 0,0 0 0 0 0,0-1 0 0 0,0 1 0 0 0,-1-3 0 0 0,2 4 46 0 0,0-1-1 0 0,0 1 0 0 0,0-1 0 0 0,0 0 0 0 0,0 1 0 0 0,0-1 1 0 0,0 1-1 0 0,0-1 0 0 0,0 0 0 0 0,0 1 0 0 0,0-1 1 0 0,0 1-1 0 0,0-1 0 0 0,0 0 0 0 0,1 1 0 0 0,-1-1 1 0 0,0 1-1 0 0,0-1 0 0 0,1 1 0 0 0,-1-1 0 0 0,0 1 0 0 0,1-1 1 0 0,-1 1-1 0 0,1-1 0 0 0,-1 1 0 0 0,1-1 0 0 0,-1 1 1 0 0,0 0-1 0 0,1-1 0 0 0,0 1 0 0 0,-1 0 0 0 0,1-1 0 0 0,-1 1 1 0 0,1 0-1 0 0,-1 0 0 0 0,1-1 0 0 0,0 1 0 0 0,-1 0 1 0 0,1 0-1 0 0,-1 0 0 0 0,1 0 0 0 0,0 0 0 0 0,-1 0 0 0 0,1 0 1 0 0,-1 0-1 0 0,2 0 0 0 0,-7 3 2336 0 0,1 0-2096 0 0,0-1 0 0 0,0 1 0 0 0,0 0 0 0 0,0 0 0 0 0,1 0 0 0 0,-4 4 0 0 0,6-5-158 0 0,0 1 0 0 0,0-1 0 0 0,0 0 0 0 0,1 1 0 0 0,-1-1 0 0 0,1 0 0 0 0,0 1 0 0 0,0-1 0 0 0,0 1 0 0 0,0-1 0 0 0,0 0 0 0 0,0 1-1 0 0,0-1 1 0 0,1 0 0 0 0,1 5 0 0 0,0 2 43 0 0,-1-1 135 0 0,1 4-234 0 0,8 35-83 0 0,-8-35-92 0 0,1 1-132 0 0,7 37 78 0 0,-7-37-12 0 0,-3 58-1377 0 0,0-41 785 0 0,0-31 759 0 0,0 0 1 0 0,-1-1-1 0 0,1 1 0 0 0,-1 0 0 0 0,1 0 0 0 0,-1-1 0 0 0,1 1 0 0 0,-1 0 0 0 0,0 0 0 0 0,1 0 1 0 0,-1 0-1 0 0,-2-2 0 0 0,2 1-4 0 0,-1-2 40 0 0,-10-10-44 0 0,10 11 62 0 0,-13-7-102 0 0,12 8 169 0 0,-31-11-158 0 0,31 12 44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6.329"/>
    </inkml:context>
    <inkml:brush xml:id="br0">
      <inkml:brushProperty name="width" value="0.05" units="cm"/>
      <inkml:brushProperty name="height" value="0.05" units="cm"/>
    </inkml:brush>
  </inkml:definitions>
  <inkml:trace contextRef="#ctx0" brushRef="#br0">77 53 8529 0 0,'0'0'-175'0'0,"-2"-5"81"0"0,-9-15 79 0 0,8 15 1590 0 0,4 0-1103 0 0,0 0-900 0 0,2-8 2393 0 0,-7 24 65 0 0,3-7-873 0 0,-8 21-833 0 0,-28 80-40 0 0,34-99-238 0 0,1 1-1 0 0,0-1 1 0 0,0 1-1 0 0,1 0 0 0 0,0 0 1 0 0,0 0-1 0 0,0 10 1 0 0,1-2 62 0 0,-1 54 525 0 0,15 132 1 0 0,-7-132-507 0 0,-7 12-111 0 0,2-60-392 0 0,-1 1 1 0 0,-3 33 0 0 0,2-54 316 0 0,0 0 0 0 0,0 0 0 0 0,0 0 0 0 0,1 0 0 0 0,-1 0 0 0 0,0 0 0 0 0,0 0 0 0 0,1 0 0 0 0,-1 0 0 0 0,0 0 0 0 0,1 0 0 0 0,-1-1 0 0 0,2 3 0 0 0,-2-3-18 0 0,1 1 1 0 0,-1-1-1 0 0,1 1 1 0 0,-1-1-1 0 0,0 1 1 0 0,1-1 0 0 0,-1 1-1 0 0,0 0 1 0 0,0-1-1 0 0,0 1 1 0 0,1-1-1 0 0,-1 1 1 0 0,0 0-1 0 0,0-1 1 0 0,0 1 0 0 0,0 0-1 0 0,0-1 1 0 0,0 1-1 0 0,0 0 1 0 0,0-1-1 0 0,0 1 1 0 0,0-1-1 0 0,-1 1 1 0 0,1 1 0 0 0,-3 5-1322 0 0,4 0-74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0.100"/>
    </inkml:context>
    <inkml:brush xml:id="br0">
      <inkml:brushProperty name="width" value="0.05" units="cm"/>
      <inkml:brushProperty name="height" value="0.05" units="cm"/>
    </inkml:brush>
  </inkml:definitions>
  <inkml:trace contextRef="#ctx0" brushRef="#br0">29 11 7805 0 0,'-2'0'107'0'0,"1"0"0"0"0,-1 0 0 0 0,0-1 0 0 0,1 1 0 0 0,-1 0 0 0 0,1 0 0 0 0,-1-1 0 0 0,0 1 0 0 0,1-1 0 0 0,-1 1 0 0 0,1-1 0 0 0,-1 0 0 0 0,1 0 0 0 0,0 1 0 0 0,-1-1 0 0 0,-1-2 0 0 0,23 9 2487 0 0,2 0-2057 0 0,-1 0 1 0 0,2-2-1 0 0,41 4 1 0 0,-46-7-455 0 0,0 1 1 0 0,-1 0-1 0 0,1 2 1 0 0,-1 0-1 0 0,0 0 1 0 0,0 2 0 0 0,22 10-1 0 0,-33-12-62 0 0,0 0 0 0 0,0 0 0 0 0,0 1 0 0 0,-1 0-1 0 0,1 0 1 0 0,-1 1 0 0 0,6 8 0 0 0,29 48 439 0 0,-25-36-101 0 0,-10-17-149 0 0,0-1-1 0 0,0 1 0 0 0,-1 1 1 0 0,0-1-1 0 0,-1 0 0 0 0,0 1 1 0 0,2 18-1 0 0,-4-21-54 0 0,-1 0 0 0 0,1-1 0 0 0,-2 1 0 0 0,1 0 0 0 0,-1 0 0 0 0,0-1 0 0 0,0 1 0 0 0,-1-1 0 0 0,0 1 0 0 0,0-1 0 0 0,-1 0 0 0 0,-5 11 0 0 0,-1-2 55 0 0,-1 0 1 0 0,0 0 0 0 0,-1-1-1 0 0,-1 0 1 0 0,0-1 0 0 0,-1 0-1 0 0,-1-1 1 0 0,-24 17 0 0 0,13-13-1122 0 0,-1-1 1 0 0,-1-2 0 0 0,0 0 0 0 0,-41 12 0 0 0,39-16-1242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7.471"/>
    </inkml:context>
    <inkml:brush xml:id="br0">
      <inkml:brushProperty name="width" value="0.05" units="cm"/>
      <inkml:brushProperty name="height" value="0.05" units="cm"/>
    </inkml:brush>
  </inkml:definitions>
  <inkml:trace contextRef="#ctx0" brushRef="#br0">106 331 8201 0 0,'-9'-4'488'0'0,"0"1"0"0"0,-1-1 1 0 0,1 2-1 0 0,-1 0 0 0 0,0 0 1 0 0,0 0-1 0 0,-13 1 0 0 0,22 1-397 0 0,0 0 1 0 0,1 0-1 0 0,-1-1 1 0 0,0 1-1 0 0,1 0 0 0 0,-1 0 1 0 0,1 0-1 0 0,-1 0 0 0 0,0-1 1 0 0,1 1-1 0 0,-1 0 0 0 0,1-1 1 0 0,-1 1-1 0 0,1 0 1 0 0,-1-1-1 0 0,1 1 0 0 0,-1-1 1 0 0,1 1-1 0 0,-1-1 0 0 0,1 1 1 0 0,0-1-1 0 0,-1 1 0 0 0,1-1 1 0 0,0 1-1 0 0,-1-1 1 0 0,1 1-1 0 0,0-1 0 0 0,0 0 1 0 0,-1 1-1 0 0,1-1 0 0 0,0 1 1 0 0,0-1-1 0 0,0 0 1 0 0,0 1-1 0 0,0-1 0 0 0,0 0 1 0 0,0 1-1 0 0,0-1 0 0 0,0 0 1 0 0,0 1-1 0 0,0-1 0 0 0,1 1 1 0 0,-1-1-1 0 0,0 0 1 0 0,0 1-1 0 0,1-1 0 0 0,-1 1 1 0 0,1-2-1 0 0,0-1 64 0 0,0 0 0 0 0,0 0 0 0 0,1 0 0 0 0,-1 0 0 0 0,1 1 0 0 0,-1-1 0 0 0,1 0 0 0 0,0 1 0 0 0,3-3 0 0 0,11-6 566 0 0,0 2 1 0 0,0 0-1 0 0,26-10 0 0 0,-25 11-373 0 0,78-31 729 0 0,2 4-1 0 0,141-33 0 0 0,-134 45-848 0 0,129-12 0 0 0,-225 35-290 0 0,1-1-1 0 0,0 1 0 0 0,11 2 1 0 0,-16-1-309 0 0,-1-1 0 0 0,1 1 1 0 0,-1 0-1 0 0,0 0 0 0 0,1 0 0 0 0,-1 0 0 0 0,0 1 1 0 0,0-1-1 0 0,0 1 0 0 0,0 0 0 0 0,4 3 1 0 0,-7-5 166 0 0,0 1 0 0 0,0-1 0 0 0,1 1 0 0 0,-1-1 0 0 0,0 1 0 0 0,0-1 0 0 0,0 1 0 0 0,0-1 0 0 0,0 1 0 0 0,0-1 0 0 0,0 1 0 0 0,0-1 0 0 0,-1 1 0 0 0,1-1 0 0 0,0 0 0 0 0,0 1 0 0 0,0-1 0 0 0,0 1 0 0 0,-1-1 0 0 0,1 1 0 0 0,0-1 0 0 0,0 0 0 0 0,-1 1 0 0 0,0 0 0 0 0,-4 3-1972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8.297"/>
    </inkml:context>
    <inkml:brush xml:id="br0">
      <inkml:brushProperty name="width" value="0.05" units="cm"/>
      <inkml:brushProperty name="height" value="0.05" units="cm"/>
    </inkml:brush>
  </inkml:definitions>
  <inkml:trace contextRef="#ctx0" brushRef="#br0">122 479 11305 0 0,'-4'-6'106'0'0,"-8"-18"3162"0"0,11 24-3172 0 0,1-1-1 0 0,0 1 1 0 0,0-1-1 0 0,0 1 1 0 0,0-1-1 0 0,0 0 1 0 0,-1 1-1 0 0,1-1 1 0 0,0 1-1 0 0,0-1 1 0 0,0 1-1 0 0,0-1 1 0 0,1 1-1 0 0,-1-1 1 0 0,0 1-1 0 0,0-1 1 0 0,0 1-1 0 0,0-1 1 0 0,0 1-1 0 0,1-1 1 0 0,-1 1-1 0 0,0-1 1 0 0,0 1-1 0 0,1-1 1 0 0,-1 1-1 0 0,0 0 1 0 0,1-1-1 0 0,-1 1 1 0 0,1-1-1 0 0,-1 1 1 0 0,0 0-1 0 0,1-1 1 0 0,-1 1-1 0 0,1 0 1 0 0,-1 0-1 0 0,1-1 1 0 0,-1 1-1 0 0,1 0 1 0 0,-1 0-1 0 0,1 0 1 0 0,-1 0-1 0 0,1 0 1 0 0,0-1-1 0 0,1 5 1736 0 0,-2-4-1810 0 0,0 0-1 0 0,0 0 1 0 0,0 1 0 0 0,0-1 0 0 0,0 0-1 0 0,0 0 1 0 0,0 0 0 0 0,0 1-1 0 0,0-1 1 0 0,0 0 0 0 0,0 0-1 0 0,0 1 1 0 0,0-1 0 0 0,0 0-1 0 0,0 0 1 0 0,0 0 0 0 0,0 1-1 0 0,0-1 1 0 0,0 0 0 0 0,1 0-1 0 0,-1 0 1 0 0,0 1 0 0 0,0-1-1 0 0,0 0 1 0 0,0 0 0 0 0,0 0-1 0 0,1 0 1 0 0,-1 0 0 0 0,0 1-1 0 0,0-1 1 0 0,0 0 0 0 0,1 0-1 0 0,-1 0 1 0 0,0 0 0 0 0,0 0 0 0 0,0 0-1 0 0,1 0 1 0 0,-1 0 0 0 0,0 0-1 0 0,0 0 1 0 0,0 0 0 0 0,1 0-1 0 0,-1 0 1 0 0,0 0 0 0 0,0 0-1 0 0,1 0 1 0 0,-1 0 0 0 0,0 0-1 0 0,0 0 1 0 0,0 0 0 0 0,1 0-1 0 0,55-7 55 0 0,-35 5-60 0 0,0 0 1 0 0,0-2-1 0 0,-1 0 0 0 0,26-10 1 0 0,-26 6-16 0 0,-2 0 1 0 0,33-20 0 0 0,-45 24-2 0 0,1-1 1 0 0,-1 1 0 0 0,0-1 0 0 0,0-1 0 0 0,-1 1 0 0 0,0-1-1 0 0,0 0 1 0 0,0 0 0 0 0,-1-1 0 0 0,6-10 0 0 0,-9 15-2 0 0,0-1 0 0 0,0 1 0 0 0,0-1 0 0 0,0 1-1 0 0,-1-1 1 0 0,1 1 0 0 0,-1-1 0 0 0,1 0 0 0 0,-1 1 0 0 0,0-1 0 0 0,0 1 0 0 0,-1-1 0 0 0,1 0 0 0 0,0 1 0 0 0,-1-1 0 0 0,1 1 0 0 0,-1-1 0 0 0,-1-2 0 0 0,0 1-4 0 0,-1 0 1 0 0,1 0-1 0 0,-1 0 1 0 0,1 0-1 0 0,-1 1 0 0 0,0-1 1 0 0,-1 1-1 0 0,1 0 1 0 0,-7-5-1 0 0,2 2-2 0 0,-1 1-1 0 0,1 0 1 0 0,-1 1-1 0 0,0 0 1 0 0,0 0 0 0 0,0 1-1 0 0,0 0 1 0 0,-1 1-1 0 0,-13-2 1 0 0,12 3 11 0 0,0 2-1 0 0,-1-1 1 0 0,1 2 0 0 0,-1-1 0 0 0,1 1-1 0 0,0 1 1 0 0,0 0 0 0 0,0 1 0 0 0,1 0-1 0 0,-18 10 1 0 0,11-5 50 0 0,1 1 0 0 0,0 0 0 0 0,0 2 1 0 0,2-1-1 0 0,-24 25 0 0 0,30-27 15 0 0,0 1 1 0 0,1 1 0 0 0,0-1 0 0 0,0 1-1 0 0,1 0 1 0 0,0 1 0 0 0,1-1-1 0 0,1 1 1 0 0,-6 19 0 0 0,9-25-30 0 0,0 0 0 0 0,0 0 0 0 0,1 0 0 0 0,0 1-1 0 0,0-1 1 0 0,0 0 0 0 0,0 0 0 0 0,1 0 0 0 0,3 10 0 0 0,-3-12-9 0 0,0 0 0 0 0,1 0 0 0 0,0 0 0 0 0,0 0 0 0 0,0-1 0 0 0,1 1 0 0 0,-1-1 0 0 0,1 1 0 0 0,0-1-1 0 0,0 0 1 0 0,0 0 0 0 0,0 0 0 0 0,0 0 0 0 0,8 4 0 0 0,-5-4-6 0 0,-1-1 0 0 0,2 1 0 0 0,-1-1 0 0 0,0 0 0 0 0,0-1 0 0 0,1 1 1 0 0,-1-1-1 0 0,0-1 0 0 0,1 1 0 0 0,-1-1 0 0 0,13-1 0 0 0,6-2-88 0 0,41-9 1 0 0,-8-4-215 0 0,-1-3-1 0 0,0-2 1 0 0,-2-2-1 0 0,0-3 1 0 0,100-64-1 0 0,-129 72 278 0 0,-1-1-1 0 0,0-2 1 0 0,31-34-1 0 0,-42 39 30 0 0,0 0-1 0 0,-1-1 1 0 0,-1-1 0 0 0,-1 0-1 0 0,0-1 1 0 0,8-21 0 0 0,-17 34 0 0 0,1 1 0 0 0,-2 0 0 0 0,1-1 0 0 0,-1 1 0 0 0,0-1 0 0 0,0 0 0 0 0,0 1 0 0 0,-1-7 0 0 0,0 11-16 0 0,0-1 0 0 0,0 1-1 0 0,-1 0 1 0 0,1-1 0 0 0,0 1 0 0 0,-1 0 0 0 0,1-1 0 0 0,-1 1 0 0 0,0 0-1 0 0,1 0 1 0 0,-1-1 0 0 0,0 1 0 0 0,0 0 0 0 0,0 0 0 0 0,0 0 0 0 0,0 0-1 0 0,0 0 1 0 0,0 0 0 0 0,0 0 0 0 0,0 1 0 0 0,0-1 0 0 0,0 0 0 0 0,-1 1-1 0 0,1-1 1 0 0,0 0 0 0 0,-1 1 0 0 0,1 0 0 0 0,0-1 0 0 0,-1 1-1 0 0,1 0 1 0 0,0-1 0 0 0,-1 1 0 0 0,1 0 0 0 0,-1 0 0 0 0,1 0 0 0 0,-3 1-1 0 0,-5 0 48 0 0,0 0 0 0 0,0 0 0 0 0,0 1 0 0 0,0 0-1 0 0,0 1 1 0 0,1 0 0 0 0,-1 0 0 0 0,-11 7 0 0 0,4-1 43 0 0,1 0 0 0 0,1 1 1 0 0,-21 18-1 0 0,30-25-93 0 0,1 2-1 0 0,0-1 1 0 0,0 0 0 0 0,0 1-1 0 0,0 0 1 0 0,1 0-1 0 0,0 0 1 0 0,0 0 0 0 0,-4 9-1 0 0,6-11-9 0 0,0 0 0 0 0,1 1-1 0 0,-1-1 1 0 0,1 0 0 0 0,-1 0 0 0 0,1 1 0 0 0,0-1-1 0 0,0 0 1 0 0,0 1 0 0 0,1-1 0 0 0,-1 0-1 0 0,1 0 1 0 0,0 1 0 0 0,0-1 0 0 0,0 0-1 0 0,0 0 1 0 0,0 0 0 0 0,1 0 0 0 0,1 3 0 0 0,4 4 44 0 0,1 0 1 0 0,-1-1 0 0 0,2 0 0 0 0,-1 0 0 0 0,1-1-1 0 0,0 0 1 0 0,1 0 0 0 0,0-1 0 0 0,20 11 0 0 0,11 2 150 0 0,57 20 0 0 0,-48-21-65 0 0,-21-8-85 0 0,-17-8-42 0 0,-1 1-1 0 0,0 1 1 0 0,0 0 0 0 0,0 0-1 0 0,0 1 1 0 0,13 10-1 0 0,-23-15-2 0 0,-1-1 0 0 0,1 1-1 0 0,-1-1 1 0 0,1 1 0 0 0,-1-1 0 0 0,0 1-1 0 0,1 0 1 0 0,-1-1 0 0 0,0 1-1 0 0,1 0 1 0 0,-1-1 0 0 0,0 1-1 0 0,0 0 1 0 0,0-1 0 0 0,0 1 0 0 0,0 0-1 0 0,0-1 1 0 0,0 1 0 0 0,0 0-1 0 0,0-1 1 0 0,0 1 0 0 0,0 0-1 0 0,0-1 1 0 0,0 1 0 0 0,0 0 0 0 0,-1-1-1 0 0,1 1 1 0 0,0 0 0 0 0,-1-1-1 0 0,1 1 1 0 0,0-1 0 0 0,-1 1-1 0 0,1 0 1 0 0,-1-1 0 0 0,1 1 0 0 0,-1-1-1 0 0,1 1 1 0 0,-1-1 0 0 0,1 0-1 0 0,-1 1 1 0 0,1-1 0 0 0,-1 1-1 0 0,1-1 1 0 0,-2 1 0 0 0,-33 17-251 0 0,30-15 154 0 0,-10 5-440 0 0,-2-1 0 0 0,1 0 0 0 0,-1-1 0 0 0,1-1 0 0 0,-2-1 1 0 0,1 0-1 0 0,0-1 0 0 0,-1-1 0 0 0,-27 0 0 0 0,39-2 188 0 0,0 0 0 0 0,0-1 0 0 0,0 0 0 0 0,0 0 1 0 0,1 0-1 0 0,-1-1 0 0 0,0 1 0 0 0,1-1 0 0 0,-6-4 0 0 0,-9-2-1028 0 0,17 7 1126 0 0,0 0 1 0 0,1 1 0 0 0,-1-2-1 0 0,0 1 1 0 0,1 0 0 0 0,-1 0-1 0 0,1-1 1 0 0,-1 1 0 0 0,1-1-1 0 0,0 0 1 0 0,0 0 0 0 0,0 0-1 0 0,0 0 1 0 0,0 0 0 0 0,0 0-1 0 0,0-1 1 0 0,0 1 0 0 0,-1-5-1 0 0,-9-34-1849 0 0,11 21 1041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8.705"/>
    </inkml:context>
    <inkml:brush xml:id="br0">
      <inkml:brushProperty name="width" value="0.05" units="cm"/>
      <inkml:brushProperty name="height" value="0.05" units="cm"/>
    </inkml:brush>
  </inkml:definitions>
  <inkml:trace contextRef="#ctx0" brushRef="#br0">1 29 9501 0 0,'13'-5'187'0'0,"37"-14"203"0"0,-47 18-184 0 0,0 0 0 0 0,-1 0 0 0 0,1 1 0 0 0,0-1 0 0 0,0 1 0 0 0,0 0 0 0 0,0 0 0 0 0,0 0 0 0 0,0 0 0 0 0,0 1-1 0 0,0-1 1 0 0,0 1 0 0 0,0-1 0 0 0,4 3 0 0 0,-5-2 34 0 0,-1 1 1 0 0,1-1-1 0 0,-1 1 0 0 0,1-1 1 0 0,-1 1-1 0 0,0 0 0 0 0,1-1 0 0 0,-1 1 1 0 0,0 0-1 0 0,0 0 0 0 0,0 0 1 0 0,-1 0-1 0 0,1 0 0 0 0,0 0 0 0 0,-1 0 1 0 0,1 0-1 0 0,-1 3 0 0 0,4 37 2080 0 0,-6-20-1528 0 0,0 0 1 0 0,-1 1-1 0 0,-9 30 0 0 0,-5 27-69 0 0,8-13-423 0 0,-1 2-213 0 0,-2 88 0 0 0,12-148-81 0 0,1 1 1 0 0,0 0-1 0 0,0 0 1 0 0,1-1-1 0 0,0 1 1 0 0,0-1-1 0 0,1 1 1 0 0,1-1-1 0 0,6 13 1 0 0,-8-18-71 0 0,1 1 0 0 0,0-1 0 0 0,0 0 0 0 0,0 0 1 0 0,0 0-1 0 0,1-1 0 0 0,-1 1 0 0 0,1-1 0 0 0,0 0 0 0 0,0 0 0 0 0,0 0 1 0 0,1 0-1 0 0,-1-1 0 0 0,1 0 0 0 0,-1 0 0 0 0,1 0 0 0 0,0 0 1 0 0,0-1-1 0 0,0 0 0 0 0,5 1 0 0 0,9 1-1085 0 0,0-2 1 0 0,-1 0-1 0 0,31-3 1 0 0,-42 2 483 0 0,1-2 0 0 0,0 1 0 0 0,0-1-1 0 0,0 0 1 0 0,-1 0 0 0 0,1-1 0 0 0,-1 0 0 0 0,0-1 0 0 0,0 0 0 0 0,0 0 0 0 0,7-6 0 0 0,-12 9 526 0 0,0 0 1 0 0,0 0-1 0 0,-1-1 0 0 0,1 1 1 0 0,-1-1-1 0 0,1 1 1 0 0,-1-1-1 0 0,0 1 0 0 0,1-1 1 0 0,-1 0-1 0 0,0 0 0 0 0,0 0 1 0 0,0 0-1 0 0,-1 0 1 0 0,1 0-1 0 0,0 0 0 0 0,-1 0 1 0 0,1 0-1 0 0,-1 0 0 0 0,0 0 1 0 0,1 0-1 0 0,-1 0 1 0 0,0 0-1 0 0,-1-1 0 0 0,1 1 1 0 0,0 0-1 0 0,0 0 0 0 0,-1 0 1 0 0,1 0-1 0 0,-1 0 1 0 0,0 0-1 0 0,0 0 0 0 0,0 0 1 0 0,0 0-1 0 0,0 0 0 0 0,-2-2 1 0 0,-4-5 108 0 0,0 0 0 0 0,-1 1 0 0 0,0 0 0 0 0,-1 0 0 0 0,-13-9 0 0 0,11 8 222 0 0,-19-12 764 0 0,-52-29 0 0 0,50 32 450 0 0,-45-33 1 0 0,75 49-1239 0 0,0 0-1 0 0,-1 0 1 0 0,1 0 0 0 0,0 0-1 0 0,0 0 1 0 0,0 0 0 0 0,1-1-1 0 0,-1 1 1 0 0,1-1 0 0 0,-2-2-1 0 0,3 4-105 0 0,-1 0 0 0 0,1 0 0 0 0,0 0 0 0 0,0 0 0 0 0,0 1 0 0 0,0-1 0 0 0,0 0 0 0 0,0 0 0 0 0,0 0 1 0 0,0 0-1 0 0,0 0 0 0 0,1 0 0 0 0,-1 0 0 0 0,0 0 0 0 0,0 0 0 0 0,1 1 0 0 0,-1-1 0 0 0,1 0 0 0 0,-1 0 0 0 0,1 0 0 0 0,-1 1 0 0 0,1-1 0 0 0,-1 0 0 0 0,1 1 0 0 0,0-1 0 0 0,-1 0 0 0 0,1 1 0 0 0,0-1 0 0 0,0 1 0 0 0,-1-1 0 0 0,1 1 0 0 0,0-1 0 0 0,0 1 0 0 0,0 0 0 0 0,1-1 0 0 0,24-11 485 0 0,0 2 0 0 0,1 1 1 0 0,44-10-1 0 0,87-6-196 0 0,-111 22-761 0 0,59 2 1 0 0,-106 1 348 0 0,1 0 0 0 0,-1 0 1 0 0,1 0-1 0 0,-1 0 0 0 0,1 0 1 0 0,0 0-1 0 0,-1 0 0 0 0,1 0 1 0 0,-1 0-1 0 0,1 0 0 0 0,0 0 1 0 0,-1 0-1 0 0,1 0 0 0 0,-1 1 1 0 0,1-1-1 0 0,-1 0 0 0 0,1 0 1 0 0,-1 1-1 0 0,1-1 0 0 0,-1 0 1 0 0,1 1-1 0 0,-1-1 0 0 0,1 1 1 0 0,-1-1-1 0 0,1 0 0 0 0,-1 1 1 0 0,0-1-1 0 0,1 1 0 0 0,-1-1 1 0 0,1 1-1 0 0,-4 5-1450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0.301"/>
    </inkml:context>
    <inkml:brush xml:id="br0">
      <inkml:brushProperty name="width" value="0.05" units="cm"/>
      <inkml:brushProperty name="height" value="0.05" units="cm"/>
    </inkml:brush>
  </inkml:definitions>
  <inkml:trace contextRef="#ctx0" brushRef="#br0">3961 108 6721 0 0,'1'-1'10'0'0,"1"-1"188"0"0,1-1-1 0 0,0 0 1 0 0,-1 0 0 0 0,1 0-1 0 0,-1 0 1 0 0,0 0 0 0 0,3-6-1 0 0,-2-16 4660 0 0,-3 23-4659 0 0,-1 1 1 0 0,1-1-1 0 0,0 1 1 0 0,-1-1-1 0 0,1 1 1 0 0,-1 0 0 0 0,0-1-1 0 0,1 1 1 0 0,-1-1-1 0 0,0 1 1 0 0,0 0 0 0 0,0 0-1 0 0,0 0 1 0 0,0 0-1 0 0,0-1 1 0 0,0 1 0 0 0,-1 0-1 0 0,1 1 1 0 0,0-1-1 0 0,0 0 1 0 0,-1 0-1 0 0,1 1 1 0 0,0-1 0 0 0,-1 0-1 0 0,-2 0 1 0 0,-44-11 1035 0 0,37 10-963 0 0,-20-2 9 0 0,-1 2-1 0 0,0 1 1 0 0,-49 4 0 0 0,8 0-76 0 0,-548 8 347 0 0,117-5-561 0 0,-364 0 24 0 0,793-7 18 0 0,-363-13 314 0 0,296 5-94 0 0,135 9-214 0 0,6 0-37 0 0,0 0 0 0 0,0 0 0 0 0,0 1 0 0 0,-1-1 0 0 0,1 0 0 0 0,0 0 0 0 0,0 0-1 0 0,0 0 1 0 0,0 0 0 0 0,0-1 0 0 0,0 1 0 0 0,0 0 0 0 0,0 0 0 0 0,0-1 0 0 0,0 1 0 0 0,0-1 0 0 0,0 1 0 0 0,0-1 0 0 0,0 1 0 0 0,-2-2 0 0 0,3 2-15 0 0,-1 0 58 0 0,3 0 136 0 0,0-1 161 0 0,-1 2-325 0 0,0 1 1 0 0,0 0-1 0 0,0-1 0 0 0,0 1 1 0 0,0 0-1 0 0,0 0 0 0 0,0 0 1 0 0,-1-1-1 0 0,1 1 0 0 0,-1 0 1 0 0,0 0-1 0 0,1 0 0 0 0,-1 3 1 0 0,3 32 248 0 0,-3-34-227 0 0,32 221 649 0 0,-19-153-484 0 0,6 99 1 0 0,-14 118 207 0 0,-26 0-168 0 0,-83 336 227 0 0,-136 264-240 0 0,114-506-226 0 0,-67 237 40 0 0,93-203 20 0 0,-10 41 79 0 0,91-385-121 0 0,-36 135 25 0 0,36-146-34 0 0,-37 77 0 0 0,52-131 0 0 0,-5 6-192 0 0,9-13 170 0 0,0 0 0 0 0,-1 0 1 0 0,1 0-1 0 0,0 0 0 0 0,0 0 0 0 0,0 0 0 0 0,0 1 1 0 0,0-1-1 0 0,0 0 0 0 0,0 0 0 0 0,0 0 1 0 0,0 0-1 0 0,0 1 0 0 0,0-1 0 0 0,-1 0 1 0 0,1 0-1 0 0,0 0 0 0 0,0 0 0 0 0,0 1 0 0 0,0-1 1 0 0,0 0-1 0 0,0 0 0 0 0,0 0 0 0 0,1 0 1 0 0,-1 1-1 0 0,0-1 0 0 0,0 0 0 0 0,0 0 0 0 0,0 0 1 0 0,0 0-1 0 0,0 1 0 0 0,0-1 0 0 0,0 0 1 0 0,0 0-1 0 0,0 0 0 0 0,0 0 0 0 0,1 0 1 0 0,-1 0-1 0 0,0 1 0 0 0,0-1 0 0 0,0 0 0 0 0,0 0 1 0 0,0 0-1 0 0,1 0 0 0 0,-1 0 0 0 0,0 0 1 0 0,0 0-1 0 0,0 0 0 0 0,0 0 0 0 0,1 0 0 0 0,-1 0 1 0 0,0 0-1 0 0,0 0 0 0 0,0 0 0 0 0,0 0 1 0 0,1 0-1 0 0,-1 0 0 0 0,7 3-193 0 0,22-12 25 0 0,625-65-169 0 0,101-26 86 0 0,2 29 319 0 0,-734 69-59 0 0,302-17 34 0 0,-305 21 181 0 0,-20 1 2 0 0,-12 2-98 0 0,4-3-167 0 0,0 0-1 0 0,-1 0 1 0 0,1-1-1 0 0,-1-1 1 0 0,1 1-1 0 0,-1-1 1 0 0,-13-2-1 0 0,-15 0-402 0 0,24 2-316 0 0,0-1 0 0 0,0-1 0 0 0,-22-5 0 0 0,-7-1-4068 0 0,27 4 2736 0 0,7-5-139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0.658"/>
    </inkml:context>
    <inkml:brush xml:id="br0">
      <inkml:brushProperty name="width" value="0.05" units="cm"/>
      <inkml:brushProperty name="height" value="0.05" units="cm"/>
    </inkml:brush>
  </inkml:definitions>
  <inkml:trace contextRef="#ctx0" brushRef="#br0">91 14 11057 0 0,'-6'-2'232'0'0,"0"1"0"0"0,0-1 1 0 0,0 1-1 0 0,-1 0 0 0 0,1 0 0 0 0,0 1 1 0 0,0 0-1 0 0,-10 0 0 0 0,-4 1 2942 0 0,15-8-585 0 0,6 9-1664 0 0,1 3-630 0 0,0-2-170 0 0,0 0 0 0 0,1 1 0 0 0,-1-1 0 0 0,1 0 0 0 0,0 0 0 0 0,-1-1 0 0 0,2 1 0 0 0,-1-1-1 0 0,0 1 1 0 0,0-1 0 0 0,5 2 0 0 0,45 22 355 0 0,-35-18-349 0 0,40 16 7 0 0,87 23 0 0 0,-48-17-117 0 0,-57-18-7 0 0,-28-9-6 0 0,0 0 1 0 0,0 1 0 0 0,-1 0-1 0 0,1 1 1 0 0,-1 0 0 0 0,12 8-1 0 0,-22-13-1 0 0,-1 1 0 0 0,1-1 0 0 0,-1 0 0 0 0,0 1 0 0 0,1-1 0 0 0,-1 0-1 0 0,0 1 1 0 0,1-1 0 0 0,-1 1 0 0 0,0-1 0 0 0,0 1 0 0 0,1-1 0 0 0,-1 1-1 0 0,0-1 1 0 0,0 1 0 0 0,0-1 0 0 0,0 1 0 0 0,1-1 0 0 0,-1 1 0 0 0,0-1-1 0 0,0 1 1 0 0,0-1 0 0 0,0 1 0 0 0,0 0 0 0 0,-1-1 0 0 0,1 1 0 0 0,-9 17 282 0 0,-17 10 186 0 0,26-28-473 0 0,-122 96 826 0 0,86-70-814 0 0,1 1-1 0 0,2 1 0 0 0,-33 36 1 0 0,42-37-197 0 0,11-14-294 0 0,0 2 0 0 0,1-1 0 0 0,-12 22-1 0 0,23-35 243 0 0,1 0 0 0 0,0 0-1 0 0,-1 0 1 0 0,1 0-1 0 0,0 1 1 0 0,0-1 0 0 0,0 0-1 0 0,0 0 1 0 0,0 0-1 0 0,0 1 1 0 0,0-1-1 0 0,1 0 1 0 0,-1 0 0 0 0,0 0-1 0 0,1 0 1 0 0,-1 0-1 0 0,1 0 1 0 0,-1 0 0 0 0,1 1-1 0 0,-1-1 1 0 0,1-1-1 0 0,0 1 1 0 0,0 0 0 0 0,1 2-1 0 0,5 9-4271 0 0,-3-5 2487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1.360"/>
    </inkml:context>
    <inkml:brush xml:id="br0">
      <inkml:brushProperty name="width" value="0.05" units="cm"/>
      <inkml:brushProperty name="height" value="0.05" units="cm"/>
    </inkml:brush>
  </inkml:definitions>
  <inkml:trace contextRef="#ctx0" brushRef="#br0">518 51 11093 0 0,'6'-14'87'0'0,"-5"12"-7"0"0,0-1-1 0 0,0 1 0 0 0,0-1 0 0 0,0 1 0 0 0,1 0 0 0 0,-1 0 1 0 0,1-1-1 0 0,-1 1 0 0 0,1 0 0 0 0,0 0 0 0 0,0 0 1 0 0,0 1-1 0 0,0-1 0 0 0,0 0 0 0 0,0 1 0 0 0,3-2 0 0 0,-4 3-26 0 0,0 0 0 0 0,-1-1 0 0 0,1 1 0 0 0,0 0 0 0 0,0 1 0 0 0,0-1-1 0 0,-1 0 1 0 0,1 0 0 0 0,0 0 0 0 0,0 0 0 0 0,-1 1 0 0 0,1-1 0 0 0,0 0-1 0 0,-1 1 1 0 0,1-1 0 0 0,0 0 0 0 0,-1 1 0 0 0,1-1 0 0 0,0 1-1 0 0,-1-1 1 0 0,1 1 0 0 0,-1-1 0 0 0,1 1 0 0 0,-1 0 0 0 0,1-1 0 0 0,-1 1-1 0 0,0-1 1 0 0,1 1 0 0 0,-1 0 0 0 0,0 0 0 0 0,1 0 0 0 0,10 25 1261 0 0,-9-5-703 0 0,0 1-1 0 0,-1-1 0 0 0,-1 1 1 0 0,-1-1-1 0 0,-1 0 1 0 0,-8 40-1 0 0,-46 126 1608 0 0,16-61-1100 0 0,-59 337 502 0 0,19-72-1019 0 0,-68 166 368 0 0,122-443-756 0 0,4 2 0 0 0,-9 178 0 0 0,19-129-178 0 0,-48 246 0 0 0,60-410-47 0 0,-1 1 0 0 0,1-1 1 0 0,0 0-1 0 0,-1 1 0 0 0,1-1 1 0 0,0 1-1 0 0,0-1 0 0 0,0 1 0 0 0,0-1 1 0 0,0 0-1 0 0,0 1 0 0 0,0-1 1 0 0,1 1-1 0 0,0 1 0 0 0,-1-3 5 0 0,1 0-1 0 0,0 0 0 0 0,-1 0 0 0 0,1 0 1 0 0,0 0-1 0 0,-1 0 0 0 0,1 0 0 0 0,0 0 1 0 0,0 0-1 0 0,-1-1 0 0 0,1 1 0 0 0,0 0 1 0 0,-1 0-1 0 0,1-1 0 0 0,0 1 0 0 0,-1 0 1 0 0,1-1-1 0 0,-1 1 0 0 0,1 0 1 0 0,-1-1-1 0 0,1 1 0 0 0,0-1 0 0 0,-1 1 1 0 0,0-1-1 0 0,2 0 0 0 0,12-10-140 0 0,68-49-535 0 0,-71 54 633 0 0,1-1-1 0 0,0 1 1 0 0,1 1-1 0 0,-1 1 1 0 0,23-6 0 0 0,122-20-316 0 0,208-11 1 0 0,165 20 369 0 0,-216 12 105 0 0,276-16-145 0 0,356-14 7 0 0,-315 24 6 0 0,897 2 35 0 0,-928 30 128 0 0,-507-6 9 0 0,-165-11 268 0 0,-3-9-583 0 0,-90-20 0 0 0,57 8-444 0 0,52 9-1083 0 0,-71-25 0 0 0,100 29 236 0 0,-30-4 0 0 0,26 7 220 0 0,-24-10-1309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2.784"/>
    </inkml:context>
    <inkml:brush xml:id="br0">
      <inkml:brushProperty name="width" value="0.05" units="cm"/>
      <inkml:brushProperty name="height" value="0.05" units="cm"/>
    </inkml:brush>
  </inkml:definitions>
  <inkml:trace contextRef="#ctx0" brushRef="#br0">101 203 7229 0 0,'-1'-2'15'0'0,"-5"-5"106"0"0,-1-1-1 0 0,1 1 0 0 0,-15-12 1 0 0,19 18-20 0 0,1 0 0 0 0,-1-1 0 0 0,1 1 0 0 0,-1 0 1 0 0,0 0-1 0 0,0 0 0 0 0,1 1 0 0 0,-1-1 1 0 0,0 0-1 0 0,0 1 0 0 0,0-1 0 0 0,0 1 1 0 0,0-1-1 0 0,0 1 0 0 0,0 0 0 0 0,0 0 1 0 0,0 0-1 0 0,0 0 0 0 0,0 0 0 0 0,1 1 1 0 0,-1-1-1 0 0,0 0 0 0 0,0 1 0 0 0,0 0 0 0 0,0-1 1 0 0,-3 3-1 0 0,4-3-56 0 0,1 0-1 0 0,0 0 1 0 0,-1 1-1 0 0,1-1 1 0 0,-1 0-1 0 0,1 0 1 0 0,0 1-1 0 0,-1-1 1 0 0,1 0-1 0 0,0 1 1 0 0,-1-1 0 0 0,1 0-1 0 0,0 1 1 0 0,0-1-1 0 0,-1 1 1 0 0,1-1-1 0 0,0 0 1 0 0,0 1-1 0 0,0-1 1 0 0,0 1-1 0 0,0-1 1 0 0,-1 1 0 0 0,1-1-1 0 0,0 1 1 0 0,0-1-1 0 0,0 0 1 0 0,0 1-1 0 0,0-1 1 0 0,0 1-1 0 0,1 0 1 0 0,8 11 887 0 0,-5-9-806 0 0,0-1 0 0 0,0 0 0 0 0,0 1 0 0 0,0-1 0 0 0,7 1 0 0 0,30 6 181 0 0,0-3 0 0 0,1-1 0 0 0,81-3 0 0 0,-94-1-254 0 0,2076-33 89 0 0,-1649 20-170 0 0,124-2-26 0 0,2101-70 408 0 0,-2183 61 491 0 0,-476 20-480 0 0,-23 0-30 0 0,-12 0-123 0 0,-15-3 61 0 0,7 2-52 0 0,-40-4 0 0 0,52 8-168 0 0,5 1-13 0 0,0-1 0 0 0,0 0 0 0 0,0-1 0 0 0,-1 1 0 0 0,1-1 0 0 0,0 1 0 0 0,-4-3 0 0 0,8 2 4 0 0,0 1 0 0 0,0-1 0 0 0,0 0 0 0 0,0 0 0 0 0,0 1 0 0 0,1-1 0 0 0,-1 0 0 0 0,0 0 0 0 0,1 1 0 0 0,-1-1 0 0 0,0 0 0 0 0,1 1 0 0 0,-1-1 0 0 0,1 0 0 0 0,-1 1 0 0 0,1-1 0 0 0,-1 1 0 0 0,1-1 0 0 0,1 0 0 0 0,-2 0-32 0 0,0 1 1 0 0,0 0 0 0 0,0 0-1 0 0,0-1 1 0 0,0 1-1 0 0,1 0 1 0 0,-1-1 0 0 0,0 1-1 0 0,0 0 1 0 0,0 0 0 0 0,1 0-1 0 0,-1-1 1 0 0,0 1-1 0 0,0 0 1 0 0,1 0 0 0 0,-1 0-1 0 0,0-1 1 0 0,0 1 0 0 0,1 0-1 0 0,-1 0 1 0 0,0 0 0 0 0,1 0-1 0 0,-1 0 1 0 0,0 0-1 0 0,1 0 1 0 0,-1 0 0 0 0,0-1-1 0 0,1 1 1 0 0,-1 0 0 0 0,0 0-1 0 0,1 1 1 0 0,-1-1 0 0 0,0 0-1 0 0,1 0 1 0 0,-1 0-1 0 0,0 0 1 0 0,0 0 0 0 0,1 0-1 0 0,-1 0 1 0 0,0 0 0 0 0,1 1-1 0 0,-1-1 1 0 0,0 0 0 0 0,0 0-1 0 0,1 0 1 0 0,-1 1-1 0 0,0-1 1 0 0,0 0 0 0 0,1 0-1 0 0,-1 0 1 0 0,0 1 0 0 0,0-1-1 0 0,0 0 1 0 0,0 1 0 0 0,1-1-1 0 0,-1 1 1 0 0,1 10 275 0 0,0 0 1 0 0,0 1 0 0 0,-1-1-1 0 0,-1 1 1 0 0,0-1 0 0 0,-5 22-1 0 0,-1 26 299 0 0,11 193 903 0 0,1-164-1106 0 0,-4 0 1 0 0,-12 97-1 0 0,-59 161 633 0 0,41-224-400 0 0,-21 183-1 0 0,15 3-105 0 0,22-234-408 0 0,-4 0-1 0 0,-28 78 0 0 0,-118 248 121 0 0,153-380-230 0 0,0 1 0 0 0,1 0 1 0 0,0 0-1 0 0,2 1 0 0 0,-6 30 1 0 0,11-42 5 0 0,-1-1 1 0 0,0 0 0 0 0,-1 0 0 0 0,0-1 0 0 0,-6 12-1 0 0,8-17 0 0 0,-61 107 32 0 0,51-88-12 0 0,8-15-23 0 0,0 0 1 0 0,0 0 0 0 0,1 0 0 0 0,-4 14-1 0 0,5-15-20 0 0,2-5 14 0 0,-1 0 0 0 0,1 0 1 0 0,0 0-1 0 0,-1 0 0 0 0,1 0 0 0 0,0 0 0 0 0,0 0 0 0 0,0 0 1 0 0,0 0-1 0 0,0 0 0 0 0,0 0 0 0 0,0 0 0 0 0,0 0 0 0 0,0 0 0 0 0,0 0 1 0 0,1 0-1 0 0,-1 0 0 0 0,0 0 0 0 0,1 0 0 0 0,-1 0 0 0 0,1 1 1 0 0,0-1-1 0 0,-1 0 1 0 0,0 0-1 0 0,1 0 1 0 0,-1 0-1 0 0,0 0 1 0 0,0 0-1 0 0,1 0 1 0 0,-1 0-1 0 0,0 0 1 0 0,0 0-1 0 0,0 0 1 0 0,0 0 0 0 0,0 0-1 0 0,0 0 1 0 0,-1 0-1 0 0,1-1 1 0 0,0 1-1 0 0,0 0 1 0 0,-1 0-1 0 0,1 0 1 0 0,-1 0-1 0 0,1 0 1 0 0,-1 0 0 0 0,1 0-1 0 0,-1-1 1 0 0,1 1-1 0 0,-1 0 1 0 0,1 0-1 0 0,-1-1 1 0 0,-1 2-1 0 0,0 0-20 0 0,-1 1 0 0 0,0 0 0 0 0,0-1-1 0 0,1 0 1 0 0,-2 1 0 0 0,-5 2 0 0 0,1-2-15 0 0,0 0 1 0 0,0 0 0 0 0,-1-1-1 0 0,1-1 1 0 0,0 1-1 0 0,-1-1 1 0 0,-13 0 0 0 0,-6-2-24 0 0,-27-5 1 0 0,3 0-59 0 0,-198-18-657 0 0,-69-5-533 0 0,96 13-162 0 0,-145-4-2641 0 0,215 23 2005 0 0,-10-3-373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3.690"/>
    </inkml:context>
    <inkml:brush xml:id="br0">
      <inkml:brushProperty name="width" value="0.05" units="cm"/>
      <inkml:brushProperty name="height" value="0.05" units="cm"/>
    </inkml:brush>
  </inkml:definitions>
  <inkml:trace contextRef="#ctx0" brushRef="#br0">164 557 6625 0 0,'-7'-5'134'0'0,"0"0"0"0"0,0 0 1 0 0,0-1-1 0 0,1 0 0 0 0,0 0 1 0 0,0 0-1 0 0,0-1 1 0 0,1 0-1 0 0,0 0 0 0 0,1 0 1 0 0,-6-10-1 0 0,7 8 451 0 0,-1 1-1 0 0,2-1 1 0 0,-1 0 0 0 0,1 1-1 0 0,0-1 1 0 0,1-1-1 0 0,0 1 1 0 0,0 0 0 0 0,1 0-1 0 0,2-13 1 0 0,-1-11 1969 0 0,0 20-707 0 0,-1 31-719 0 0,4 91 522 0 0,-1-65-1440 0 0,-2 1-1 0 0,-2-1 0 0 0,-10 68 1 0 0,-33 97-1569 0 0,39-147-2170 0 0,5-62 3419 0 0,0 0 0 0 0,0 1-1 0 0,0-1 1 0 0,0 1 0 0 0,0-1 0 0 0,0 0 0 0 0,0 1-1 0 0,-1-1 1 0 0,1 0 0 0 0,0 1 0 0 0,0-1 0 0 0,0 0-1 0 0,-1 1 1 0 0,1-1 0 0 0,0 0 0 0 0,0 0 0 0 0,-1 1 0 0 0,1-1-1 0 0,0 0 1 0 0,-1 0 0 0 0,1 1 0 0 0,0-1 0 0 0,-1 0-1 0 0,1 0 1 0 0,0 0 0 0 0,-1 0 0 0 0,1 1 0 0 0,-1-1-1 0 0,1 0 1 0 0,0 0 0 0 0,-1 0 0 0 0,1 0 0 0 0,-1 0 0 0 0,1 0-1 0 0,0 0 1 0 0,-1 0 0 0 0,1 0 0 0 0,0 0 0 0 0,-1 0-1 0 0,1-1 1 0 0,-1 1 0 0 0,1 0 0 0 0,0 0 0 0 0,-1 0-1 0 0,1 0 1 0 0,0-1 0 0 0,-1 1 0 0 0,1 0 0 0 0,0 0-1 0 0,-1-1 1 0 0,1 1 0 0 0,0 0 0 0 0,0 0 0 0 0,-1-1 0 0 0,1 1-1 0 0,0 0 1 0 0,0-1 0 0 0,-1 1 0 0 0,1 0 0 0 0,0-1-1 0 0,0 1 1 0 0,0 0 0 0 0,0-1 0 0 0,0 1 0 0 0,0-1-1 0 0,0 0 1 0 0,-2-10-608 0 0,2-1-1 0 0,0 0 0 0 0,0 1 0 0 0,1-1 1 0 0,1 0-1 0 0,4-15 0 0 0,24-69 249 0 0,-21 70 307 0 0,21-60 563 0 0,55-175 1347 0 0,-65 178-1189 0 0,14-49 489 0 0,-26 110-583 0 0,0-1 0 0 0,1 1 1 0 0,20-33-1 0 0,-27 51-312 0 0,1-1 0 0 0,0 1 0 0 0,1 0 0 0 0,-1 0 0 0 0,1 0 0 0 0,0 0 0 0 0,0 0 0 0 0,0 1 0 0 0,0 0 0 0 0,0 0 0 0 0,1 0 0 0 0,7-3 0 0 0,-10 5-76 0 0,0 0 0 0 0,1 0 0 0 0,-1 1 0 0 0,1 0 1 0 0,-1-1-1 0 0,0 1 0 0 0,1 0 0 0 0,-1 0 0 0 0,1 0 0 0 0,-1 0 0 0 0,1 1 0 0 0,-1-1 1 0 0,0 1-1 0 0,1-1 0 0 0,-1 1 0 0 0,0 0 0 0 0,1 0 0 0 0,-1 0 0 0 0,0 0 0 0 0,0 1 1 0 0,0-1-1 0 0,0 0 0 0 0,0 1 0 0 0,0-1 0 0 0,0 1 0 0 0,0 0 0 0 0,-1 0 0 0 0,1 0 1 0 0,1 2-1 0 0,7 10 211 0 0,0 1 1 0 0,-1 0 0 0 0,-1 0-1 0 0,12 30 1 0 0,18 70 372 0 0,-28-79-503 0 0,111 329-1000 0 0,-117-354 258 0 0,-1 0 1 0 0,0 0-1 0 0,-1 0 0 0 0,-1 0 1 0 0,1 1-1 0 0,-2-1 0 0 0,0 17 1 0 0,0-27 377 0 0,-1 1 0 0 0,1 0 1 0 0,0 0-1 0 0,-1-1 1 0 0,0 1-1 0 0,1 0 0 0 0,-1 0 1 0 0,0-1-1 0 0,1 1 1 0 0,-1-1-1 0 0,-2 3 0 0 0,2-3 147 0 0,-5 7-1317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4.267"/>
    </inkml:context>
    <inkml:brush xml:id="br0">
      <inkml:brushProperty name="width" value="0.05" units="cm"/>
      <inkml:brushProperty name="height" value="0.05" units="cm"/>
    </inkml:brush>
  </inkml:definitions>
  <inkml:trace contextRef="#ctx0" brushRef="#br0">46 582 7357 0 0,'-33'-47'332'0'0,"32"45"-257"0"0,-1 0 1 0 0,1-1-1 0 0,-1 0 1 0 0,1 1-1 0 0,0-1 1 0 0,0 0-1 0 0,0 1 0 0 0,0-1 1 0 0,1 0-1 0 0,-1 0 1 0 0,1 0-1 0 0,0 0 1 0 0,-1 1-1 0 0,1-1 1 0 0,1 0-1 0 0,0-6 0 0 0,0 8-39 0 0,0 0 0 0 0,0-1 0 0 0,0 1 0 0 0,0 0 0 0 0,0 0 0 0 0,0 0 0 0 0,0 0 0 0 0,1 0 0 0 0,-1 0 0 0 0,0 0-1 0 0,1 0 1 0 0,-1 1 0 0 0,1-1 0 0 0,-1 1 0 0 0,1-1 0 0 0,-1 1 0 0 0,1-1 0 0 0,0 1 0 0 0,-1 0 0 0 0,2-1-1 0 0,38-1-60 0 0,-34 2 33 0 0,163 2-1227 0 0,54-2-300 0 0,-199-2 1453 0 0,119-12-302 0 0,-120 10 445 0 0,0-1-1 0 0,0-1 1 0 0,42-16 0 0 0,-64 22-33 0 0,-1-1 1 0 0,1 1-1 0 0,-1-1 1 0 0,1 0 0 0 0,-1 0-1 0 0,1 1 1 0 0,-1-1-1 0 0,0 0 1 0 0,1 0-1 0 0,-1 0 1 0 0,0 0 0 0 0,0 0-1 0 0,0-1 1 0 0,0 1-1 0 0,0 0 1 0 0,2-3-1 0 0,-3 3 35 0 0,0-1-1 0 0,0 1 1 0 0,0-1-1 0 0,-1 1 0 0 0,1 0 1 0 0,0-1-1 0 0,-1 1 1 0 0,1 0-1 0 0,0-1 0 0 0,-1 1 1 0 0,0 0-1 0 0,1 0 1 0 0,-1 0-1 0 0,0-1 0 0 0,0 1 1 0 0,1 0-1 0 0,-3-1 0 0 0,2-1 177 0 0,-1 1 0 0 0,0-1 0 0 0,0 1 0 0 0,0 0-1 0 0,0 0 1 0 0,0 0 0 0 0,-1 0 0 0 0,1 0-1 0 0,0 0 1 0 0,-1 1 0 0 0,-5-3 0 0 0,7 3-139 0 0,-1 1 0 0 0,0 0 0 0 0,0 0 0 0 0,0-1 0 0 0,0 1 0 0 0,0 0 0 0 0,0 1 0 0 0,0-1 0 0 0,1 0 1 0 0,-1 1-1 0 0,0-1 0 0 0,0 1 0 0 0,0-1 0 0 0,0 1 0 0 0,1 0 0 0 0,-1 0 0 0 0,0-1 0 0 0,1 1 0 0 0,-1 1 1 0 0,-2 1-1 0 0,-6 5 421 0 0,1 0 1 0 0,0 1 0 0 0,0 0 0 0 0,1 1-1 0 0,-8 11 1 0 0,-34 55 937 0 0,50-76-1469 0 0,-10 18 386 0 0,0 0 0 0 0,-8 23 1 0 0,15-33-238 0 0,0 1 1 0 0,0-1-1 0 0,1 0 0 0 0,1 1 1 0 0,-1-1-1 0 0,1 1 1 0 0,1 14-1 0 0,0-21-143 0 0,0 0-1 0 0,0 1 1 0 0,0-1 0 0 0,1 0-1 0 0,0 0 1 0 0,-1 0 0 0 0,1 0-1 0 0,0 0 1 0 0,0 0-1 0 0,0 0 1 0 0,0 0 0 0 0,0 0-1 0 0,0-1 1 0 0,0 1 0 0 0,1 0-1 0 0,-1-1 1 0 0,1 1 0 0 0,-1-1-1 0 0,1 1 1 0 0,0-1 0 0 0,-1 0-1 0 0,1 1 1 0 0,0-1-1 0 0,0 0 1 0 0,0 0 0 0 0,0-1-1 0 0,0 1 1 0 0,0 0 0 0 0,0-1-1 0 0,0 1 1 0 0,0-1 0 0 0,1 1-1 0 0,-1-1 1 0 0,0 0 0 0 0,0 0-1 0 0,4-1 1 0 0,2 1-91 0 0,-1-1 0 0 0,1 0 0 0 0,-1-1 0 0 0,0 1 0 0 0,0-1 1 0 0,1-1-1 0 0,-1 0 0 0 0,-1 0 0 0 0,10-5 0 0 0,-3 1-105 0 0,-1-1 0 0 0,-1-1-1 0 0,1 1 1 0 0,-1-2 0 0 0,-1 0 0 0 0,0 0 0 0 0,0 0 0 0 0,-1-2-1 0 0,0 1 1 0 0,-1-1 0 0 0,-1 0 0 0 0,0-1 0 0 0,0 1 0 0 0,-1-1-1 0 0,-1-1 1 0 0,8-27 0 0 0,7-139-472 0 0,-17 129 634 0 0,3 0 0 0 0,22-93 0 0 0,-27 140 34 0 0,-1 1 8 0 0,1 0 0 0 0,-1 1-1 0 0,1-1 1 0 0,0 0 0 0 0,0 0 0 0 0,0 1-1 0 0,1-1 1 0 0,-1 1 0 0 0,0-1-1 0 0,1 1 1 0 0,0 0 0 0 0,2-3 0 0 0,-4 6 2 0 0,1-1-1 0 0,-1 1 1 0 0,1 0 0 0 0,-1 0 0 0 0,1 0 0 0 0,-1-1 0 0 0,0 1 0 0 0,1 0 0 0 0,-1 0 0 0 0,0 0 0 0 0,0 0 0 0 0,1 0-1 0 0,-1-1 1 0 0,0 1 0 0 0,0 0 0 0 0,0 0 0 0 0,0 0 0 0 0,-1 2 0 0 0,2 1 58 0 0,1 27 357 0 0,-2 0 1 0 0,-3 40-1 0 0,1-38-217 0 0,-8 208 393 0 0,10-208-940 0 0,6 49 0 0 0,-2-34-618 0 0,-2-27-609 0 0,1-1-1 0 0,1 1 1 0 0,10 32-1 0 0,-7-36-111 0 0,-1 0-143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4.769"/>
    </inkml:context>
    <inkml:brush xml:id="br0">
      <inkml:brushProperty name="width" value="0.05" units="cm"/>
      <inkml:brushProperty name="height" value="0.05" units="cm"/>
    </inkml:brush>
  </inkml:definitions>
  <inkml:trace contextRef="#ctx0" brushRef="#br0">255 499 9097 0 0,'12'-79'2122'0'0,"-12"73"-1576"0"0,0 1-1 0 0,-1 0 1 0 0,1-1-1 0 0,-1 1 1 0 0,0 0-1 0 0,-1 0 1 0 0,1 0-1 0 0,-4-6 1 0 0,5 9-463 0 0,-1 1 0 0 0,0 0 0 0 0,0-1 1 0 0,0 1-1 0 0,0 0 0 0 0,0-1 0 0 0,0 1 0 0 0,0 0 1 0 0,0 0-1 0 0,0 0 0 0 0,0 0 0 0 0,-1 0 0 0 0,1 0 0 0 0,0 0 1 0 0,-1 0-1 0 0,1 1 0 0 0,-1-1 0 0 0,1 0 0 0 0,-1 1 1 0 0,1-1-1 0 0,-1 1 0 0 0,1 0 0 0 0,-1-1 0 0 0,1 1 1 0 0,-1 0-1 0 0,0 0 0 0 0,1 0 0 0 0,-1 0 0 0 0,1 0 1 0 0,-3 1-1 0 0,-8 2 89 0 0,0 0 1 0 0,0 1 0 0 0,1 1 0 0 0,-1 0-1 0 0,1 1 1 0 0,0 0 0 0 0,1 0 0 0 0,0 1-1 0 0,0 0 1 0 0,0 1 0 0 0,-14 16 0 0 0,17-18-59 0 0,0 2 1 0 0,1-1 0 0 0,0 1-1 0 0,0 0 1 0 0,1 0 0 0 0,0 1-1 0 0,1 0 1 0 0,0 0 0 0 0,0 0-1 0 0,1 0 1 0 0,0 0 0 0 0,0 1-1 0 0,1-1 1 0 0,1 1 0 0 0,-2 12-1 0 0,3-17-93 0 0,1 0-1 0 0,-1 0 0 0 0,1 0 1 0 0,0 1-1 0 0,0-1 0 0 0,0 0 1 0 0,1-1-1 0 0,0 1 0 0 0,0 0 1 0 0,0 0-1 0 0,0-1 0 0 0,1 1 1 0 0,0-1-1 0 0,0 0 1 0 0,5 6-1 0 0,-3-5-5 0 0,0 0 0 0 0,1 0-1 0 0,0-1 1 0 0,0 0 0 0 0,0 0 0 0 0,1 0 0 0 0,-1-1 0 0 0,1 1 0 0 0,0-2-1 0 0,7 3 1 0 0,-4-2-62 0 0,-1 0 0 0 0,1-2 1 0 0,0 1-1 0 0,0-1 0 0 0,-1 0 0 0 0,1-1 0 0 0,0 0 0 0 0,0-1 0 0 0,0 0 0 0 0,-1 0 0 0 0,1-1 0 0 0,0 0 0 0 0,-1-1 0 0 0,1 0 1 0 0,-1 0-1 0 0,13-8 0 0 0,-12 4-58 0 0,0 0 0 0 0,0 0 0 0 0,-1-1 0 0 0,0-1 0 0 0,0 1-1 0 0,-1-1 1 0 0,0-1 0 0 0,0 0 0 0 0,-1 0 0 0 0,-1 0 0 0 0,0-1 0 0 0,0 0 0 0 0,-1 0 0 0 0,0 0 0 0 0,-1-1 0 0 0,0 0 0 0 0,-1 0 0 0 0,-1 0 0 0 0,0 0 0 0 0,0 0 0 0 0,0-19 0 0 0,-2-22 48 0 0,-13-102 0 0 0,-25-49 81 0 0,37 196-14 0 0,1 6-5 0 0,-1 0 0 0 0,1 0 0 0 0,0 0 0 0 0,-1-1 0 0 0,0 1 0 0 0,1 0 1 0 0,-1 0-1 0 0,0 0 0 0 0,0 0 0 0 0,0 0 0 0 0,-3-3 0 0 0,4 6 6 0 0,-1-1 0 0 0,0 1 0 0 0,1 0 0 0 0,-1-1 0 0 0,1 1 0 0 0,-1 0 0 0 0,1 0 0 0 0,-1 0 0 0 0,1-1 0 0 0,-1 1 0 0 0,1 0 0 0 0,0 0 0 0 0,-1 0 0 0 0,1 0 0 0 0,0 0 0 0 0,0 0 0 0 0,-1 1 0 0 0,-8 54 763 0 0,-3 97 0 0 0,12-149-752 0 0,-1 75 191 0 0,3 1 0 0 0,4-1 1 0 0,21 107-1 0 0,-24-168-651 0 0,2 0-1 0 0,11 29 1 0 0,-13-38-389 0 0,1-1 0 0 0,1 0 0 0 0,-1-1 1 0 0,8 10-1 0 0,-4-7-3936 0 0,-6-9 3010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5.546"/>
    </inkml:context>
    <inkml:brush xml:id="br0">
      <inkml:brushProperty name="width" value="0.05" units="cm"/>
      <inkml:brushProperty name="height" value="0.05" units="cm"/>
    </inkml:brush>
  </inkml:definitions>
  <inkml:trace contextRef="#ctx0" brushRef="#br0">26 143 6157 0 0,'0'-2'10'0'0,"0"0"0"0"0,0 1 0 0 0,0-1 0 0 0,0 0 0 0 0,0 0 0 0 0,1 1 0 0 0,-1-1 0 0 0,0 0 0 0 0,1 1 0 0 0,-1-1 0 0 0,1 1 0 0 0,0-1 0 0 0,0 1 1 0 0,-1-1-1 0 0,1 1 0 0 0,0-1 0 0 0,0 1 0 0 0,2-3 0 0 0,-1 4 31 0 0,-1-1 0 0 0,0 0 0 0 0,-1 0 0 0 0,1 0 0 0 0,0 0 1 0 0,0 0-1 0 0,0 0 0 0 0,0 0 0 0 0,-1-1 0 0 0,1 1 0 0 0,0 0 0 0 0,-1 0 0 0 0,1 0 0 0 0,-1-1 0 0 0,0 1 1 0 0,1 0-1 0 0,-1-1 0 0 0,0 1 0 0 0,0 0 0 0 0,0-3 0 0 0,5-17 428 0 0,1 10-220 0 0,-5 7-138 0 0,1 1 0 0 0,-1-1 0 0 0,1 1 0 0 0,0 0 0 0 0,0 0 0 0 0,0 0 0 0 0,1 0-1 0 0,-1 0 1 0 0,6-4 0 0 0,-2 1 106 0 0,-5 5-126 0 0,0 0 0 0 0,0 1 0 0 0,0-1 0 0 0,0 0 0 0 0,0 0 1 0 0,0 1-1 0 0,0-1 0 0 0,0 0 0 0 0,0 1 0 0 0,0-1 0 0 0,0 1 0 0 0,3-1 0 0 0,-4 1-49 0 0,1 1 0 0 0,0-1-1 0 0,-1 1 1 0 0,1-1 0 0 0,0 1-1 0 0,-1-1 1 0 0,1 1 0 0 0,-1 0-1 0 0,1-1 1 0 0,-1 1 0 0 0,1 0-1 0 0,-1 0 1 0 0,0-1 0 0 0,1 1-1 0 0,-1 0 1 0 0,0 0 0 0 0,0 0-1 0 0,1-1 1 0 0,-1 1-1 0 0,0 0 1 0 0,0 0 0 0 0,0 0-1 0 0,0 0 1 0 0,0-1 0 0 0,0 2-1 0 0,3 43 1240 0 0,-3 87 0 0 0,-2-50-792 0 0,5 222 560 0 0,-2 176 120 0 0,-34 1-152 0 0,-4-253-807 0 0,-2 16-57 0 0,32-177-112 0 0,1 112 0 0 0,7-167-42 0 0,0 0-1 0 0,1 0 1 0 0,6 24-1 0 0,-8-33-51 0 0,1 0 0 0 0,0-1-1 0 0,0 1 1 0 0,0 0 0 0 0,0 0-1 0 0,1-1 1 0 0,-1 1 0 0 0,1-1-1 0 0,-1 1 1 0 0,1-1-1 0 0,0 0 1 0 0,0 0 0 0 0,0 1-1 0 0,0-1 1 0 0,0 0 0 0 0,1-1-1 0 0,-1 1 1 0 0,0 0 0 0 0,1-1-1 0 0,-1 1 1 0 0,1-1 0 0 0,3 1-1 0 0,9-1-1441 0 0,13 1-1163 0 0,-27-2 2531 0 0,-1 0 1 0 0,1 0 0 0 0,0 0 0 0 0,-1 1-1 0 0,1-1 1 0 0,0 0 0 0 0,-1 0 0 0 0,1 1-1 0 0,0-1 1 0 0,-1 0 0 0 0,1 1 0 0 0,-1-1-1 0 0,1 1 1 0 0,-1-1 0 0 0,1 0 0 0 0,-1 1-1 0 0,1-1 1 0 0,-1 1 0 0 0,1 0 0 0 0,-1-1 0 0 0,0 1-1 0 0,1-1 1 0 0,-1 1 0 0 0,0 0 0 0 0,0-1-1 0 0,1 1 1 0 0,-1 0 0 0 0,0-1 0 0 0,0 1-1 0 0,0 0 1 0 0,0 0 0 0 0,0 8-1172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113"/>
    </inkml:context>
    <inkml:brush xml:id="br0">
      <inkml:brushProperty name="width" value="0.05" units="cm"/>
      <inkml:brushProperty name="height" value="0.05" units="cm"/>
    </inkml:brush>
  </inkml:definitions>
  <inkml:trace contextRef="#ctx0" brushRef="#br0">1 33 10289 0 0,'2'-33'3615'0'0,"-2"36"-3327"0"0,1 0-1 0 0,0-1 1 0 0,0 1 0 0 0,0-1 0 0 0,0 1-1 0 0,0-1 1 0 0,0 1 0 0 0,1-1 0 0 0,-1 1-1 0 0,1-1 1 0 0,3 4 0 0 0,9 14 324 0 0,-6-3-397 0 0,-1 1-1 0 0,-1 1 1 0 0,0-1-1 0 0,3 24 1 0 0,6 78-2674 0 0,-15-118 2358 0 0,-3 38-5135 0 0,3-33 3607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460"/>
    </inkml:context>
    <inkml:brush xml:id="br0">
      <inkml:brushProperty name="width" value="0.05" units="cm"/>
      <inkml:brushProperty name="height" value="0.05" units="cm"/>
    </inkml:brush>
  </inkml:definitions>
  <inkml:trace contextRef="#ctx0" brushRef="#br0">23 22 9465 0 0,'-4'-11'76'0'0,"0"5"68"0"0,4 1 72 0 0,0 10 16 0 0,-4-1 4 0 0,1 6 8 0 0,1 2-16 0 0,2 0 8 0 0,-2 1-88 0 0,0 1-104 0 0,2-1-196 0 0,-2 1-136 0 0,4 1-220 0 0,2-1-220 0 0,1 0-148 0 0,1-3-424 0 0</inkml:trace>
  <inkml:trace contextRef="#ctx0" brushRef="#br0" timeOffset="1">274 145 10709 0 0,'-10'-20'367'0'0,"10"17"-94"0"0,-1 1 0 0 0,0-1-1 0 0,0 0 1 0 0,-1 1 0 0 0,1-1 0 0 0,0 1-1 0 0,-1 0 1 0 0,1-1 0 0 0,-1 1 0 0 0,0 0-1 0 0,0 0 1 0 0,0 0 0 0 0,0 0-1 0 0,0 0 1 0 0,0 1 0 0 0,-1-1 0 0 0,1 1-1 0 0,-3-2 1 0 0,7 6 60 0 0,-1 0 0 0 0,0 0 0 0 0,1 0 0 0 0,-1 0 0 0 0,0 0 0 0 0,0 0 0 0 0,0 5 0 0 0,0-4-65 0 0,11 55 313 0 0,-2-1 1 0 0,-3 2 0 0 0,-1 65-1 0 0,-2-52-666 0 0,0-20-2017 0 0,17 85 1 0 0,-19-128 920 0 0,-1-1 0 0 0,1 0 0 0 0,-2 1 0 0 0,1-1 1 0 0,-2 15-1 0 0,-1-16-605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817"/>
    </inkml:context>
    <inkml:brush xml:id="br0">
      <inkml:brushProperty name="width" value="0.05" units="cm"/>
      <inkml:brushProperty name="height" value="0.05" units="cm"/>
    </inkml:brush>
  </inkml:definitions>
  <inkml:trace contextRef="#ctx0" brushRef="#br0">17 175 8001 0 0,'-2'-5'67'0'0,"-11"-37"309"0"0,13 40-254 0 0,-1 0 1 0 0,1 0-1 0 0,0 0 1 0 0,-1 0 0 0 0,1 0-1 0 0,0 0 1 0 0,0 0-1 0 0,1 0 1 0 0,-1 0 0 0 0,0 0-1 0 0,1-1 1 0 0,-1 1-1 0 0,1 0 1 0 0,-1 1 0 0 0,1-1-1 0 0,0 0 1 0 0,1-2-1 0 0,0 2 0 0 0,-1 1-1 0 0,1-1 1 0 0,0 1-1 0 0,0 0 0 0 0,0 0 1 0 0,-1 0-1 0 0,1 0 1 0 0,0 0-1 0 0,0 0 0 0 0,0 1 1 0 0,0-1-1 0 0,0 1 1 0 0,1-1-1 0 0,1 1 1 0 0,38-3 95 0 0,-20 2-172 0 0,85-5-527 0 0,30-3-982 0 0,-114 7 1199 0 0,20-3-194 0 0,-41 4 452 0 0,0 1 0 0 0,1-1-1 0 0,-1 1 1 0 0,0-1-1 0 0,0 0 1 0 0,1 0 0 0 0,-1 0-1 0 0,0 0 1 0 0,0 0-1 0 0,0 0 1 0 0,0-1 0 0 0,0 1-1 0 0,1-3 1 0 0,-2 4 50 0 0,-1 0-1 0 0,0 0 1 0 0,0 0 0 0 0,0-1-1 0 0,0 1 1 0 0,1 0 0 0 0,-1 0-1 0 0,0-1 1 0 0,0 1 0 0 0,0 0-1 0 0,0-1 1 0 0,0 1 0 0 0,0 0-1 0 0,0 0 1 0 0,0-1 0 0 0,0 1-1 0 0,0 0 1 0 0,0-1 0 0 0,0 1-1 0 0,0 0 1 0 0,0 0 0 0 0,0-1-1 0 0,0 1 1 0 0,0 0 0 0 0,0 0-1 0 0,0-1 1 0 0,0 1 0 0 0,0 0-1 0 0,0-1 1 0 0,-1 1 0 0 0,1 0-1 0 0,0 0 1 0 0,0-1 0 0 0,0 1-1 0 0,0 0 1 0 0,-1 0 0 0 0,1 0-1 0 0,0-1 1 0 0,0 1 0 0 0,-1 0-1 0 0,1 0 1 0 0,0 0 0 0 0,-16-8 1799 0 0,2 1 123 0 0,10-2-614 0 0,7 12-254 0 0,3 15-136 0 0,-3 210 595 0 0,-5-117-1812 0 0,2-105-26 0 0,0 1 1 0 0,1-1-1 0 0,0 1 0 0 0,2 8 1 0 0,-2-14 120 0 0,-1 0 1 0 0,0 0-1 0 0,1 0 1 0 0,-1 0-1 0 0,1 1 1 0 0,0-1-1 0 0,-1 0 0 0 0,1 0 1 0 0,0 0-1 0 0,-1 0 1 0 0,1 0-1 0 0,0 0 1 0 0,1 0-1 0 0,-1-1-9 0 0,-1 1 0 0 0,1-1 0 0 0,-1 0 0 0 0,1 0-1 0 0,0 1 1 0 0,-1-1 0 0 0,1 0 0 0 0,-1 0 0 0 0,1 0 0 0 0,0 0 0 0 0,-1 0 0 0 0,1 0-1 0 0,0 0 1 0 0,-1 0 0 0 0,1 0 0 0 0,-1-1 0 0 0,1 1 0 0 0,0 0 0 0 0,-1 0-1 0 0,1 0 1 0 0,-1-1 0 0 0,1 1 0 0 0,0 0 0 0 0,-1-1 0 0 0,1 1 0 0 0,-1 0 0 0 0,1-1-1 0 0,5-4-1708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6.147"/>
    </inkml:context>
    <inkml:brush xml:id="br0">
      <inkml:brushProperty name="width" value="0.05" units="cm"/>
      <inkml:brushProperty name="height" value="0.05" units="cm"/>
    </inkml:brush>
  </inkml:definitions>
  <inkml:trace contextRef="#ctx0" brushRef="#br0">62 14 11273 0 0,'-1'-2'91'0'0,"-1"1"-1"0"0,0-1 1 0 0,1 1 0 0 0,-1 0-1 0 0,0 0 1 0 0,0 0-1 0 0,0 0 1 0 0,0 0 0 0 0,0 1-1 0 0,0-1 1 0 0,0 1 0 0 0,0-1-1 0 0,0 1 1 0 0,-3 0-1 0 0,3 0 20 0 0,1 0 0 0 0,-1 1 0 0 0,1-1-1 0 0,-1 1 1 0 0,1 0 0 0 0,-1-1-1 0 0,1 1 1 0 0,0 0 0 0 0,-1 0-1 0 0,1 0 1 0 0,0 0 0 0 0,0 0-1 0 0,-1 0 1 0 0,1 0 0 0 0,0 1 0 0 0,0-1-1 0 0,0 0 1 0 0,1 0 0 0 0,-1 1-1 0 0,-1 1 1 0 0,1-1-91 0 0,1 0-1 0 0,-1 0 1 0 0,1-1-1 0 0,-1 1 1 0 0,1 0-1 0 0,-1 0 1 0 0,1-1 0 0 0,0 1-1 0 0,0 0 1 0 0,0 0-1 0 0,0 0 1 0 0,1 0-1 0 0,-1-1 1 0 0,0 1 0 0 0,1 0-1 0 0,0 2 1 0 0,14 32-1093 0 0,-8-22 107 0 0,0 1-169 0 0,1-1-154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7.397"/>
    </inkml:context>
    <inkml:brush xml:id="br0">
      <inkml:brushProperty name="width" value="0.05" units="cm"/>
      <inkml:brushProperty name="height" value="0.05" units="cm"/>
    </inkml:brush>
  </inkml:definitions>
  <inkml:trace contextRef="#ctx0" brushRef="#br0">137 857 12205 0 0,'-39'-23'2080'0'0,"39"23"-1917"0"0,-1 0 1 0 0,1 0-1 0 0,-1-1 1 0 0,1 1 0 0 0,0 0-1 0 0,-1 0 1 0 0,1 0-1 0 0,-1-1 1 0 0,1 1 0 0 0,-1 0-1 0 0,1 0 1 0 0,-1 0-1 0 0,1 0 1 0 0,-1 0-1 0 0,1 0 1 0 0,-1 0 0 0 0,1 0-1 0 0,-1 0 1 0 0,1 0-1 0 0,-1 0 1 0 0,1 1 0 0 0,-1-1-1 0 0,1 0 1 0 0,0 0-1 0 0,-1 0 1 0 0,1 1-1 0 0,-1-1 1 0 0,-13 14 1899 0 0,-9 29-1114 0 0,17-31-200 0 0,-1 3-644 0 0,0 0 1 0 0,2 0-1 0 0,-1 0 1 0 0,2 1-1 0 0,0 0 0 0 0,1 0 1 0 0,0 0-1 0 0,2 0 1 0 0,0 0-1 0 0,0 0 0 0 0,2 1 1 0 0,0-1-1 0 0,1 0 1 0 0,4 19-1 0 0,-5-30-101 0 0,0-1 1 0 0,1 1 0 0 0,-1 0-1 0 0,1-1 1 0 0,0 0-1 0 0,0 1 1 0 0,0-1-1 0 0,1 0 1 0 0,0 0 0 0 0,0 0-1 0 0,0-1 1 0 0,0 1-1 0 0,0-1 1 0 0,1 1-1 0 0,-1-1 1 0 0,8 5 0 0 0,-6-6-54 0 0,0 1 1 0 0,1-1-1 0 0,-1 0 1 0 0,1 0-1 0 0,-1-1 1 0 0,1 1-1 0 0,0-1 1 0 0,-1-1-1 0 0,1 1 1 0 0,0-1-1 0 0,0 0 1 0 0,7-1-1 0 0,-2 0-165 0 0,-1 0 0 0 0,1-2 0 0 0,-1 1 0 0 0,0-1 0 0 0,0-1 1 0 0,0 0-1 0 0,0 0 0 0 0,0-1 0 0 0,-1 0 0 0 0,0-1 0 0 0,0 0 0 0 0,-1 0 0 0 0,1-1 0 0 0,9-11 0 0 0,-12 10 147 0 0,0 0-1 0 0,-1 0 0 0 0,0-1 0 0 0,-1 0 1 0 0,0 0-1 0 0,0 0 0 0 0,-1 0 1 0 0,0-1-1 0 0,-1 1 0 0 0,0-1 1 0 0,0 0-1 0 0,-1 1 0 0 0,0-1 1 0 0,-1 0-1 0 0,0 0 0 0 0,-3-18 1 0 0,1 9 68 0 0,-2 0 0 0 0,0 1 0 0 0,-1-1 0 0 0,-1 1 0 0 0,-1 0 0 0 0,0 0 0 0 0,-19-30 0 0 0,24 43-2 0 0,-1 1-1 0 0,0-1 1 0 0,0 1 0 0 0,-1 0-1 0 0,1 0 1 0 0,-1 0-1 0 0,0 0 1 0 0,-4-3 0 0 0,6 7 2 0 0,1-1 1 0 0,0 0 0 0 0,-1 1 0 0 0,1-1 0 0 0,0 1 0 0 0,-1 0 0 0 0,1-1-1 0 0,-1 1 1 0 0,1 0 0 0 0,-1 0 0 0 0,1 0 0 0 0,0 0 0 0 0,-1 0 0 0 0,1 0-1 0 0,-1 0 1 0 0,1 1 0 0 0,-1-1 0 0 0,1 0 0 0 0,0 1 0 0 0,-1-1 0 0 0,1 1-1 0 0,0-1 1 0 0,-1 1 0 0 0,1 0 0 0 0,0 0 0 0 0,0 0 0 0 0,0 0 0 0 0,-1-1-1 0 0,1 1 1 0 0,0 1 0 0 0,0-1 0 0 0,0 0 0 0 0,-1 2 0 0 0,-6 8 106 0 0,0 0 1 0 0,1 0-1 0 0,0 0 0 0 0,1 1 1 0 0,0 1-1 0 0,0-1 1 0 0,2 1-1 0 0,0-1 0 0 0,0 1 1 0 0,1 0-1 0 0,-3 24 1 0 0,6-34-37 0 0,0 1 1 0 0,0 0 0 0 0,0 0 0 0 0,0-1-1 0 0,1 1 1 0 0,0 0 0 0 0,-1-1 0 0 0,1 1-1 0 0,0 0 1 0 0,3 4 0 0 0,-4-7-58 0 0,1 0-1 0 0,0 0 1 0 0,0 1 0 0 0,0-1 0 0 0,-1 0 0 0 0,1 0-1 0 0,1 0 1 0 0,-1 0 0 0 0,0 0 0 0 0,0 0 0 0 0,0 0-1 0 0,0-1 1 0 0,1 1 0 0 0,-1 0 0 0 0,0-1 0 0 0,1 1-1 0 0,-1-1 1 0 0,0 1 0 0 0,1-1 0 0 0,-1 1 0 0 0,1-1-1 0 0,-1 0 1 0 0,1 0 0 0 0,-1 0 0 0 0,1 0-1 0 0,-1 0 1 0 0,0 0 0 0 0,1 0 0 0 0,1-1 0 0 0,12-2-20 0 0,-1-1 0 0 0,0 0 0 0 0,-1-1 1 0 0,1 0-1 0 0,-1-1 0 0 0,0-1 0 0 0,15-9 1 0 0,78-66-58 0 0,-47 34 49 0 0,-56 46 10 0 0,0 0 0 0 0,0 0-1 0 0,0 0 1 0 0,0 0 0 0 0,1 0 0 0 0,-1 1 0 0 0,1-1-1 0 0,-1 1 1 0 0,1 0 0 0 0,0 0 0 0 0,-1 1 0 0 0,1-1-1 0 0,0 1 1 0 0,0-1 0 0 0,-1 1 0 0 0,6 1 0 0 0,-7-1 11 0 0,0 1 0 0 0,0 0 0 0 0,0-1 0 0 0,0 1 0 0 0,0 0 0 0 0,0 0 0 0 0,0 0 0 0 0,0 0 0 0 0,0 1 0 0 0,0-1 1 0 0,-1 0-1 0 0,1 1 0 0 0,0-1 0 0 0,-1 1 0 0 0,0 0 0 0 0,1-1 0 0 0,-1 1 0 0 0,0 0 0 0 0,0 0 0 0 0,0 0 0 0 0,0 0 0 0 0,0 0 0 0 0,0 0 1 0 0,0 0-1 0 0,-1 0 0 0 0,1 0 0 0 0,-1 0 0 0 0,0 0 0 0 0,1 4 0 0 0,1 14 84 0 0,0 1 0 0 0,-1-1 1 0 0,-1 1-1 0 0,-1 0 0 0 0,-1-1 0 0 0,-1 1 0 0 0,0-1 1 0 0,-2 0-1 0 0,0 0 0 0 0,-13 32 0 0 0,9-41-202 0 0,8-10-219 0 0,7-7-153 0 0,20-27-618 0 0,-1 0 1 0 0,33-59 0 0 0,-41 62 950 0 0,1 1 0 0 0,2 0-1 0 0,0 1 1 0 0,43-42 0 0 0,-58 65 172 0 0,-1 1 1 0 0,1 0-1 0 0,0 1 1 0 0,1-1-1 0 0,-1 1 1 0 0,1 0-1 0 0,0 0 1 0 0,-1 1-1 0 0,1 0 1 0 0,0 0-1 0 0,11-2 1 0 0,-15 4 18 0 0,1-1 1 0 0,0 1-1 0 0,0 0 0 0 0,0 1 1 0 0,0-1-1 0 0,0 0 0 0 0,0 1 1 0 0,0 0-1 0 0,0-1 1 0 0,-1 1-1 0 0,1 0 0 0 0,0 1 1 0 0,-1-1-1 0 0,1 0 0 0 0,-1 1 1 0 0,1 0-1 0 0,-1-1 0 0 0,0 1 1 0 0,1 0-1 0 0,-1 0 1 0 0,0 0-1 0 0,0 0 0 0 0,0 1 1 0 0,-1-1-1 0 0,1 0 0 0 0,-1 1 1 0 0,2 3-1 0 0,2 5 207 0 0,-1 0-1 0 0,-1 1 1 0 0,0-1 0 0 0,0 1-1 0 0,-1 0 1 0 0,-1 0 0 0 0,0-1-1 0 0,0 17 1 0 0,3 32 498 0 0,-2-48-660 0 0,0-1 1 0 0,1 1-1 0 0,0-1 0 0 0,1 0 0 0 0,7 15 1 0 0,-10-23-85 0 0,0-1 1 0 0,0 1-1 0 0,1-1 1 0 0,-1 0-1 0 0,1 0 1 0 0,-1 0-1 0 0,1 0 1 0 0,0 0-1 0 0,0 0 1 0 0,0 0-1 0 0,0-1 1 0 0,0 1-1 0 0,0 0 1 0 0,1-1-1 0 0,-1 0 1 0 0,0 0-1 0 0,1 0 1 0 0,-1 0-1 0 0,1 0 1 0 0,-1 0-1 0 0,1 0 1 0 0,-1-1-1 0 0,1 1 1 0 0,0-1-1 0 0,-1 0 1 0 0,1 0-1 0 0,0 0 1 0 0,4-1-1 0 0,22-5-374 0 0,0-1-1 0 0,-1-2 0 0 0,0-1 1 0 0,35-19-1 0 0,105-63-1593 0 0,-126 67 1819 0 0,-26 16 92 0 0,-1 1-22 0 0,0-1-1 0 0,0-1 1 0 0,25-22 0 0 0,-37 29 95 0 0,0 0 1 0 0,1 0-1 0 0,-2-1 0 0 0,1 0 1 0 0,0 1-1 0 0,-1-1 1 0 0,0 0-1 0 0,0 0 0 0 0,0 0 1 0 0,0-1-1 0 0,0 1 0 0 0,-1 0 1 0 0,0-1-1 0 0,0 1 0 0 0,0-1 1 0 0,-1 1-1 0 0,1-1 1 0 0,-1 1-1 0 0,0-1 0 0 0,-1-4 1 0 0,0 2 154 0 0,0 0 1 0 0,0 0-1 0 0,-1 0 0 0 0,0 0 1 0 0,0 1-1 0 0,0-1 1 0 0,-1 1-1 0 0,0-1 0 0 0,-6-8 1 0 0,6 11-56 0 0,0 1 0 0 0,-1-1 0 0 0,1 1-1 0 0,-1-1 1 0 0,0 1 0 0 0,0 0 0 0 0,0 1 0 0 0,0-1 0 0 0,0 1 0 0 0,-1-1 0 0 0,1 1 0 0 0,-1 1 0 0 0,0-1 0 0 0,-5-1-1 0 0,6 2-61 0 0,-1 1 0 0 0,0-1 0 0 0,0 1-1 0 0,1 0 1 0 0,-1 0 0 0 0,0 0 0 0 0,0 1-1 0 0,1 0 1 0 0,-1-1 0 0 0,0 2 0 0 0,1-1 0 0 0,-1 1-1 0 0,1-1 1 0 0,-1 1 0 0 0,1 0 0 0 0,0 1-1 0 0,0-1 1 0 0,0 1 0 0 0,0 0 0 0 0,1 0-1 0 0,-1 0 1 0 0,1 0 0 0 0,-1 1 0 0 0,-2 4-1 0 0,-8 9 130 0 0,1 1 0 0 0,0 0 0 0 0,-16 34 0 0 0,28-50-170 0 0,-7 14 61 0 0,0 0 0 0 0,2 1-1 0 0,-8 27 1 0 0,12-38-64 0 0,0 0 0 0 0,1 0 0 0 0,0 0-1 0 0,1 1 1 0 0,-1-1 0 0 0,1 0 0 0 0,0 1 0 0 0,1-1-1 0 0,-1 0 1 0 0,1 0 0 0 0,1 1 0 0 0,-1-1 0 0 0,4 8-1 0 0,-4-12-13 0 0,0 0 0 0 0,0 0 0 0 0,0 0 0 0 0,0 0 0 0 0,0 0 0 0 0,1-1 0 0 0,-1 1 0 0 0,1-1 0 0 0,-1 1 0 0 0,1-1 0 0 0,0 1 0 0 0,-1-1 0 0 0,1 0 0 0 0,0 0 0 0 0,0 0 0 0 0,0 0 0 0 0,0 0 0 0 0,0 0 0 0 0,0-1 0 0 0,0 1 0 0 0,2 0 0 0 0,0-1-30 0 0,0 0 0 0 0,1 0 0 0 0,-1 0 0 0 0,0 0 0 0 0,0-1 0 0 0,0 0 0 0 0,0 0 0 0 0,0 0 0 0 0,0 0 0 0 0,5-3 0 0 0,4-1-107 0 0,-1-2 1 0 0,-1 0 0 0 0,1 0 0 0 0,-1-1 0 0 0,19-18 0 0 0,-19 14 111 0 0,0-1 0 0 0,-1-1 0 0 0,-1 0 1 0 0,0 0-1 0 0,-1-1 0 0 0,-1 0 0 0 0,10-28 1 0 0,-7 10-118 0 0,-9 32 133 0 0,-2 3 11 0 0,-3 18 39 0 0,3-12-25 0 0,-4 15 145 0 0,1 0-1 0 0,2 0 1 0 0,0 1-1 0 0,1-1 0 0 0,3 31 1 0 0,-1-50-153 0 0,0 1 1 0 0,0-1-1 0 0,0 1 1 0 0,0-1 0 0 0,1 0-1 0 0,0 0 1 0 0,0 1 0 0 0,0-1-1 0 0,1 0 1 0 0,-1-1-1 0 0,1 1 1 0 0,0 0 0 0 0,3 3-1 0 0,-4-6-14 0 0,-1 0-1 0 0,1 1 1 0 0,-1-1 0 0 0,1 0-1 0 0,-1 0 1 0 0,1 0-1 0 0,0-1 1 0 0,0 1-1 0 0,-1 0 1 0 0,1-1 0 0 0,0 1-1 0 0,0-1 1 0 0,0 1-1 0 0,0-1 1 0 0,-1 0-1 0 0,1 0 1 0 0,0 0 0 0 0,0 0-1 0 0,0 0 1 0 0,0 0-1 0 0,0 0 1 0 0,0-1-1 0 0,-1 1 1 0 0,1-1 0 0 0,0 1-1 0 0,0-1 1 0 0,-1 0-1 0 0,1 0 1 0 0,0 0-1 0 0,-1 0 1 0 0,1 0 0 0 0,0 0-1 0 0,-1 0 1 0 0,2-2-1 0 0,20-15 15 0 0,-10 9-78 0 0,-1-1 0 0 0,-1 0 0 0 0,0 0 0 0 0,0-1 0 0 0,13-19 1 0 0,1-10-27 0 0,-1-2 0 0 0,-2-1 0 0 0,-2 0 0 0 0,-3-1 0 0 0,-1-1 0 0 0,-2-1 0 0 0,-2 0 0 0 0,-2-1 0 0 0,-2 0 0 0 0,4-89 0 0 0,-12 134 96 0 0,2-141-20 0 0,-3 115 29 0 0,-2 0 0 0 0,0 0 0 0 0,-9-29 0 0 0,12 55-1 0 0,-10-29 64 0 0,9 29-57 0 0,1 0 1 0 0,-1 1 0 0 0,1-1-1 0 0,-1 1 1 0 0,0-1 0 0 0,0 1-1 0 0,0 0 1 0 0,0-1-1 0 0,0 1 1 0 0,0 0 0 0 0,0 0-1 0 0,-1 0 1 0 0,1-1 0 0 0,0 1-1 0 0,-3-1 1 0 0,3 2-7 0 0,0 0 0 0 0,0 0-1 0 0,1 0 1 0 0,-1 0 0 0 0,0 0 0 0 0,0 0 0 0 0,0 0 0 0 0,1 1 0 0 0,-1-1-1 0 0,0 0 1 0 0,0 1 0 0 0,0-1 0 0 0,1 0 0 0 0,-1 1 0 0 0,0-1 0 0 0,1 1 0 0 0,-1-1-1 0 0,0 1 1 0 0,1-1 0 0 0,-1 1 0 0 0,1-1 0 0 0,-1 1 0 0 0,1 0 0 0 0,-1-1-1 0 0,0 2 1 0 0,-14 23 155 0 0,10-17-87 0 0,-7 14 102 0 0,1 0 0 0 0,0 1 0 0 0,2 1 0 0 0,1 0 0 0 0,1 0 0 0 0,-7 44-1 0 0,5-4 438 0 0,1 91-1 0 0,9-89-295 0 0,4 0 0 0 0,2-1 0 0 0,4 0 0 0 0,34 119 0 0 0,-20-84-1488 0 0,-9-36-2618 0 0,-13-49 1540 0 0,-10-2-479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8.392"/>
    </inkml:context>
    <inkml:brush xml:id="br0">
      <inkml:brushProperty name="width" value="0.05" units="cm"/>
      <inkml:brushProperty name="height" value="0.05" units="cm"/>
    </inkml:brush>
  </inkml:definitions>
  <inkml:trace contextRef="#ctx0" brushRef="#br0">41 163 7325 0 0,'-7'-5'107'0'0,"-17"-15"112"0"0,18 15 3952 0 0,5-4-3172 0 0,-1-30-42 0 0,1 29 3614 0 0,8-2-4005 0 0,20-38 6 0 0,-20 37 1992 0 0,-3 17-2244 0 0,12 11-56 0 0,-12-11 662 0 0,9 38-759 0 0,39 134-16 0 0,-21-59 71 0 0,-21-78-175 0 0,3 7-19 0 0,30 71 1 0 0,-41-113-25 0 0,-1-1 0 0 0,1 0 0 0 0,0 0-1 0 0,1 0 1 0 0,-1 0 0 0 0,4 3 0 0 0,10 16-903 0 0,-3-38 716 0 0,42-53 6 0 0,-49 61 134 0 0,0-1 0 0 0,0 1 0 0 0,-1-1 0 0 0,0 0 0 0 0,5-15-1 0 0,-3 7 20 0 0,4-13 21 0 0,-1 0 1 0 0,-1-1-1 0 0,-2 0 1 0 0,-2-1-1 0 0,0 0 0 0 0,-2 1 1 0 0,-2-1-1 0 0,-1 0 1 0 0,-5-47-1 0 0,3 69-35 0 0,0-1 1 0 0,0 1-1 0 0,-1 0 1 0 0,-5-14-1 0 0,6 20-51 0 0,4 9-2213 0 0,0 1 2007 0 0,1 3-328 0 0,9 24-7085 0 0,32 90 5662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8.892"/>
    </inkml:context>
    <inkml:brush xml:id="br0">
      <inkml:brushProperty name="width" value="0.05" units="cm"/>
      <inkml:brushProperty name="height" value="0.05" units="cm"/>
    </inkml:brush>
  </inkml:definitions>
  <inkml:trace contextRef="#ctx0" brushRef="#br0">198 199 10289 0 0,'0'-6'437'0'0,"1"1"0"0"0,1 0 1 0 0,-1-1-1 0 0,1 1 0 0 0,-1 0 0 0 0,2-1 0 0 0,-1 1 1 0 0,5-8-1 0 0,-3 6 425 0 0,0 0 0 0 0,-1-1 1 0 0,5-13-1 0 0,-6 11-353 0 0,-1 1 1 0 0,1-1-1 0 0,-2 0 0 0 0,0-14 1 0 0,0 22-419 0 0,0-1 1 0 0,0 1-1 0 0,-1 0 1 0 0,1 0-1 0 0,-1 0 1 0 0,0 0-1 0 0,1 0 1 0 0,-1 0-1 0 0,0 0 1 0 0,0 0-1 0 0,-3-3 1 0 0,4 4-61 0 0,-1 0-1 0 0,0 0 1 0 0,0 1 0 0 0,0-1 0 0 0,0 1 0 0 0,0-1-1 0 0,0 0 1 0 0,0 1 0 0 0,0 0 0 0 0,0-1 0 0 0,0 1-1 0 0,0 0 1 0 0,0-1 0 0 0,0 1 0 0 0,0 0 0 0 0,0 0-1 0 0,0 0 1 0 0,0 0 0 0 0,0 0 0 0 0,0 0 0 0 0,0 0-1 0 0,0 0 1 0 0,0 1 0 0 0,0-1 0 0 0,-2 1 0 0 0,-2 1-9 0 0,1 0 0 0 0,-1 0 1 0 0,1 0-1 0 0,-1 1 1 0 0,1 0-1 0 0,0 0 0 0 0,0 0 1 0 0,0 0-1 0 0,0 1 1 0 0,-4 5-1 0 0,-32 44 16 0 0,35-47-29 0 0,-11 19 53 0 0,1 0 0 0 0,1 0 0 0 0,1 2 0 0 0,-13 35-1 0 0,21-46-38 0 0,0-1 0 0 0,1 1-1 0 0,1 0 1 0 0,0 1-1 0 0,1-1 1 0 0,1 0-1 0 0,1 1 1 0 0,0-1-1 0 0,3 21 1 0 0,-3-35-18 0 0,0 0 0 0 0,1 1 1 0 0,-1-1-1 0 0,1 0 0 0 0,-1 0 0 0 0,1 0 1 0 0,0 0-1 0 0,0 0 0 0 0,0 0 1 0 0,0 0-1 0 0,0 0 0 0 0,0 0 0 0 0,0 0 1 0 0,1-1-1 0 0,-1 1 0 0 0,1-1 1 0 0,-1 1-1 0 0,1-1 0 0 0,0 1 0 0 0,-1-1 1 0 0,3 2-1 0 0,-1-3-18 0 0,-1 1 0 0 0,1 0 0 0 0,-1-1 0 0 0,1 1 0 0 0,-1-1 0 0 0,1 0-1 0 0,-1 0 1 0 0,1 0 0 0 0,0 0 0 0 0,-1-1 0 0 0,1 1 0 0 0,-1 0 0 0 0,1-1 0 0 0,-1 0 0 0 0,4-1 0 0 0,5-3-220 0 0,1-1-1 0 0,-1 0 1 0 0,0-1 0 0 0,0 0-1 0 0,17-16 1 0 0,-19 15 100 0 0,-1-1-1 0 0,1 0 1 0 0,-1-1 0 0 0,-1 1 0 0 0,0-2 0 0 0,-1 1-1 0 0,1-1 1 0 0,-2 0 0 0 0,6-15 0 0 0,-2-1 116 0 0,-1 0 0 0 0,8-54 0 0 0,-16 80 26 0 0,0-1 1 0 0,0 1 0 0 0,0-1 0 0 0,1 1-1 0 0,-1-1 1 0 0,0 1 0 0 0,1 0 0 0 0,-1-1-1 0 0,1 1 1 0 0,0 0 0 0 0,0-1 0 0 0,-1 1-1 0 0,3-2 1 0 0,1 5 261 0 0,-2 12 80 0 0,-5 73 1121 0 0,1-53-1269 0 0,1 0 1 0 0,1 0-1 0 0,2-1 0 0 0,13 65 0 0 0,-14-92-270 0 0,1-1-1 0 0,0 1 0 0 0,0 0 1 0 0,1-1-1 0 0,3 6 0 0 0,-5-10-12 0 0,-1 1 0 0 0,1-1 0 0 0,0 0 0 0 0,0 0 0 0 0,0 0 0 0 0,-1 0 0 0 0,1 0 0 0 0,0 0 0 0 0,0 0 0 0 0,0-1 0 0 0,1 1 0 0 0,-1 0-1 0 0,0 0 1 0 0,0-1 0 0 0,0 1 0 0 0,0-1 0 0 0,1 1 0 0 0,-1-1 0 0 0,0 1 0 0 0,0-1 0 0 0,1 0 0 0 0,-1 0 0 0 0,0 0 0 0 0,1 1 0 0 0,-1-1-1 0 0,0 0 1 0 0,1-1 0 0 0,1 1 0 0 0,4-2-710 0 0,-1-1 0 0 0,1 0-1 0 0,-1 0 1 0 0,1 0 0 0 0,-1-1 0 0 0,0 0-1 0 0,0 0 1 0 0,-1-1 0 0 0,1 1-1 0 0,-1-1 1 0 0,0-1 0 0 0,6-7 0 0 0,3 0-977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9.233"/>
    </inkml:context>
    <inkml:brush xml:id="br0">
      <inkml:brushProperty name="width" value="0.05" units="cm"/>
      <inkml:brushProperty name="height" value="0.05" units="cm"/>
    </inkml:brush>
  </inkml:definitions>
  <inkml:trace contextRef="#ctx0" brushRef="#br0">51 102 8661 0 0,'3'-38'320'0'0,"-2"27"235"0"0,0 1 0 0 0,-2-21 0 0 0,-2 20 1130 0 0,-3 10 390 0 0,5 2-1919 0 0,1-1-1 0 0,-1 1 0 0 0,0 0 0 0 0,1-1 0 0 0,-1 1 0 0 0,0 0 0 0 0,1 0 0 0 0,-1-1 0 0 0,1 1 0 0 0,-1 0 0 0 0,1 0 0 0 0,0 0 0 0 0,-1 0 0 0 0,1 0 0 0 0,0 1 1 0 0,-10 41 3093 0 0,-4 31-491 0 0,0 219 988 0 0,18-97-4909 0 0,-4-195 952 0 0,0 1 0 0 0,0 0 0 0 0,0 0 0 0 0,0 0 0 0 0,0 0 0 0 0,0-1 0 0 0,0 1 0 0 0,0 0 0 0 0,1 0 0 0 0,-1-1 0 0 0,1 1 0 0 0,-1 0 0 0 0,1 0 0 0 0,0-1 0 0 0,0 1 0 0 0,0-1 0 0 0,0 1 0 0 0,0-1 0 0 0,0 1 0 0 0,0-1 0 0 0,2 2 0 0 0,2 3-1613 0 0,-2 0-2552 0 0,1-4 1761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9.582"/>
    </inkml:context>
    <inkml:brush xml:id="br0">
      <inkml:brushProperty name="width" value="0.05" units="cm"/>
      <inkml:brushProperty name="height" value="0.05" units="cm"/>
    </inkml:brush>
  </inkml:definitions>
  <inkml:trace contextRef="#ctx0" brushRef="#br0">77 22 18062 0 0,'0'0'5924'0'0,"2"-3"-4994"0"0,6-12-187 0 0,-6 12 2020 0 0,1 11-2490 0 0,1 0-197 0 0,-3-4-48 0 0,1 0 0 0 0,-1 0 0 0 0,1 0 0 0 0,-1 0 0 0 0,0 0 0 0 0,-1 1 0 0 0,1-1 0 0 0,-1 0 0 0 0,0 6 0 0 0,5 59-1 0 0,-5-61-106 0 0,-1 0 0 0 0,0 0 1 0 0,0 0-1 0 0,-1 0 0 0 0,0 0 0 0 0,0 0 1 0 0,-1-1-1 0 0,0 1 0 0 0,-1-1 0 0 0,1 0 1 0 0,-1 0-1 0 0,0 0 0 0 0,-1-1 0 0 0,-5 7 1 0 0,2-2-216 0 0,-46 64-3998 0 0,51-71 1768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015"/>
    </inkml:context>
    <inkml:brush xml:id="br0">
      <inkml:brushProperty name="width" value="0.05" units="cm"/>
      <inkml:brushProperty name="height" value="0.05" units="cm"/>
    </inkml:brush>
  </inkml:definitions>
  <inkml:trace contextRef="#ctx0" brushRef="#br0">1 201 7841 0 0,'-1'-14'511'0'0,"1"0"0"0"0,1 1 0 0 0,0-1 0 0 0,1 0 0 0 0,1 1 0 0 0,4-17 0 0 0,-3 17 227 0 0,-4 9-493 0 0,1 0-1 0 0,0 0 1 0 0,0 1 0 0 0,1-1 0 0 0,-1 0-1 0 0,1 1 1 0 0,0-1 0 0 0,0 1 0 0 0,0 0-1 0 0,0 0 1 0 0,0 0 0 0 0,1 0 0 0 0,0 0-1 0 0,-1 0 1 0 0,1 0 0 0 0,0 1 0 0 0,0 0-1 0 0,0-1 1 0 0,1 1 0 0 0,-1 0 0 0 0,0 1-1 0 0,1-1 1 0 0,0 1 0 0 0,-1-1 0 0 0,1 1-1 0 0,0 0 1 0 0,-1 0 0 0 0,1 1 0 0 0,7-1-1 0 0,-8 1-124 0 0,-1-1 0 0 0,0 2 0 0 0,0-1 0 0 0,1 0 0 0 0,-1 0 0 0 0,0 1 0 0 0,0-1-1 0 0,0 1 1 0 0,0-1 0 0 0,1 1 0 0 0,-1 0 0 0 0,0 0 0 0 0,0 0 0 0 0,0 0-1 0 0,-1 1 1 0 0,1-1 0 0 0,0 0 0 0 0,0 1 0 0 0,-1-1 0 0 0,3 3 0 0 0,-1 1-2 0 0,0 0 0 0 0,-1 0 0 0 0,1 0 0 0 0,-1 1 0 0 0,0-1-1 0 0,2 12 1 0 0,1 6-70 0 0,-1 0 0 0 0,-1 1-1 0 0,-1 0 1 0 0,-2 46-1 0 0,-18 101-1364 0 0,9-103-620 0 0,8-58 680 0 0,-1-1 0 0 0,0 1 0 0 0,0 0 0 0 0,-1-1-1 0 0,-1 1 1 0 0,-6 13 0 0 0,4-15-535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5.951"/>
    </inkml:context>
    <inkml:brush xml:id="br0">
      <inkml:brushProperty name="width" value="0.05" units="cm"/>
      <inkml:brushProperty name="height" value="0.05" units="cm"/>
    </inkml:brush>
  </inkml:definitions>
  <inkml:trace contextRef="#ctx0" brushRef="#br0">30 124 7453 0 0,'-13'7'-15'0'0,"-4"5"737"0"0,17-11-685 0 0,0-1 0 0 0,0 1 0 0 0,0 0 0 0 0,0-1 0 0 0,0 1 0 0 0,0-1 0 0 0,0 1 0 0 0,0 0 0 0 0,1-1 0 0 0,-1 1 0 0 0,0-1 0 0 0,0 1 0 0 0,0-1 0 0 0,1 1 0 0 0,-1-1 0 0 0,0 1 0 0 0,1-1 0 0 0,-1 1 0 0 0,0-1 0 0 0,1 1 0 0 0,-1-1 0 0 0,1 1 0 0 0,-1-1-1 0 0,1 0 1 0 0,-1 1 0 0 0,1-1 0 0 0,-1 0 0 0 0,1 1 0 0 0,-1-1 0 0 0,1 0 0 0 0,-1 0 0 0 0,1 0 0 0 0,-1 1 0 0 0,2-1 0 0 0,16 9 371 0 0,0-1 1 0 0,1-1-1 0 0,0 0 0 0 0,40 8 0 0 0,85 5 333 0 0,282-11 297 0 0,0-35-661 0 0,-282 15-293 0 0,227-15 2 0 0,1493-86 324 0 0,-239 67 1128 0 0,-1616 45-1602 0 0,-13-1-87 0 0,-25 0-307 0 0,1 0-43 0 0,-96-5-2418 0 0,72 1 1516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343"/>
    </inkml:context>
    <inkml:brush xml:id="br0">
      <inkml:brushProperty name="width" value="0.05" units="cm"/>
      <inkml:brushProperty name="height" value="0.05" units="cm"/>
    </inkml:brush>
  </inkml:definitions>
  <inkml:trace contextRef="#ctx0" brushRef="#br0">72 430 11237 0 0,'-12'-20'316'0'0,"0"-1"1"0"0,1-1-1 0 0,1 0 0 0 0,-8-25 1 0 0,15 39-107 0 0,2 0 1 0 0,-1 0-1 0 0,1 0 1 0 0,0 0-1 0 0,1-1 1 0 0,0 1-1 0 0,0 0 0 0 0,1 0 1 0 0,0 0-1 0 0,0-1 1 0 0,1 1-1 0 0,0 0 1 0 0,0 1-1 0 0,1-1 1 0 0,6-13-1 0 0,-3 10-25 0 0,0 1-1 0 0,0 0 1 0 0,1 0-1 0 0,1 0 1 0 0,0 1-1 0 0,0 0 1 0 0,0 1-1 0 0,1-1 1 0 0,1 2-1 0 0,-1-1 0 0 0,1 1 1 0 0,0 1-1 0 0,1 0 1 0 0,0 0-1 0 0,0 1 1 0 0,14-4-1 0 0,-10 4-26 0 0,-1 2 0 0 0,1 0 0 0 0,0 1-1 0 0,0 1 1 0 0,-1 0 0 0 0,1 0-1 0 0,0 2 1 0 0,0 0 0 0 0,0 1 0 0 0,0 0-1 0 0,-1 1 1 0 0,29 10 0 0 0,-20-4 12 0 0,0 0 0 0 0,-1 2-1 0 0,-1 0 1 0 0,0 2 0 0 0,0 0 0 0 0,-1 2 0 0 0,22 19 0 0 0,-30-22-92 0 0,0 0 0 0 0,0 1 1 0 0,-1 1-1 0 0,-1-1 0 0 0,0 2 0 0 0,-1-1 0 0 0,0 1 1 0 0,-2 1-1 0 0,1-1 0 0 0,-2 1 0 0 0,5 18 0 0 0,-6-13-39 0 0,-1 1 0 0 0,0 0 0 0 0,-2 0 0 0 0,-1 0 0 0 0,-1 0 1 0 0,0 0-1 0 0,-2 0 0 0 0,0 0 0 0 0,-2 0 0 0 0,0-1 0 0 0,-12 33 0 0 0,11-38-31 0 0,-2 0-1 0 0,-1 0 1 0 0,0-1-1 0 0,0 0 1 0 0,-2 0-1 0 0,0 0 1 0 0,0-2-1 0 0,-2 1 1 0 0,1-1-1 0 0,-2-1 1 0 0,0 0 0 0 0,0-1-1 0 0,-1 0 1 0 0,-29 16-1 0 0,21-15-24 0 0,-1-2 0 0 0,0-1 0 0 0,0-1 0 0 0,-41 9 0 0 0,48-14-84 0 0,1 0 1 0 0,-1-1-1 0 0,0-1 1 0 0,0-1-1 0 0,0 0 1 0 0,0-1-1 0 0,0-1 1 0 0,-19-4-1 0 0,32 6-2 0 0,0-1-1 0 0,0 0 1 0 0,0 0-1 0 0,1 0 1 0 0,-1 0 0 0 0,0-1-1 0 0,0 1 1 0 0,1-1-1 0 0,-1 1 1 0 0,1-1 0 0 0,-1 0-1 0 0,1 0 1 0 0,0 0-1 0 0,-1 0 1 0 0,1-1 0 0 0,0 1-1 0 0,1-1 1 0 0,-1 1-1 0 0,0-1 1 0 0,1 0-1 0 0,-1 1 1 0 0,1-1 0 0 0,0 0-1 0 0,0 0 1 0 0,-1-5-1 0 0,1-3-540 0 0,0 0-1 0 0,1 0 1 0 0,0 1-1 0 0,1-1 1 0 0,3-20-1 0 0,0 3-622 0 0,-2 16 475 0 0,0 1 1 0 0,0 0 0 0 0,1 0-1 0 0,1 0 1 0 0,8-20-1 0 0,4 1-1081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948"/>
    </inkml:context>
    <inkml:brush xml:id="br0">
      <inkml:brushProperty name="width" value="0.05" units="cm"/>
      <inkml:brushProperty name="height" value="0.05" units="cm"/>
    </inkml:brush>
  </inkml:definitions>
  <inkml:trace contextRef="#ctx0" brushRef="#br0">39 477 12533 0 0,'0'2'206'0'0,"-1"1"-1"0"0,-1-1 1 0 0,1 0-1 0 0,0 0 1 0 0,0 0-1 0 0,-1 0 1 0 0,1 0-1 0 0,-1 0 1 0 0,0 0-1 0 0,0-1 1 0 0,1 1 0 0 0,-1 0-1 0 0,0-1 1 0 0,-3 2-1 0 0,4-2 205 0 0,0 0 1 0 0,-1 1-1 0 0,1-1 0 0 0,1 1 0 0 0,-1-1 1 0 0,0 1-1 0 0,0-1 0 0 0,0 1 1 0 0,1-1-1 0 0,-1 1 0 0 0,1 0 0 0 0,-1-1 1 0 0,1 1-1 0 0,0 0 0 0 0,-1 3 1 0 0,0 29 2083 0 0,1-31-2550 0 0,0-1 63 0 0,0 0 1 0 0,0 0-1 0 0,0 1 0 0 0,0-1 0 0 0,0 0 1 0 0,1 0-1 0 0,-1 0 0 0 0,1 0 1 0 0,-1 0-1 0 0,1-1 0 0 0,0 1 1 0 0,0 0-1 0 0,0 0 0 0 0,0 0 1 0 0,0-1-1 0 0,0 1 0 0 0,0 0 0 0 0,0-1 1 0 0,1 1-1 0 0,-1-1 0 0 0,1 1 1 0 0,-1-1-1 0 0,1 0 0 0 0,0 0 1 0 0,-1 0-1 0 0,1 0 0 0 0,0 0 1 0 0,3 2-1 0 0,-1-2-29 0 0,0-1-1 0 0,0 1 1 0 0,0-1 0 0 0,0 1 0 0 0,0-1 0 0 0,0-1-1 0 0,0 1 1 0 0,0 0 0 0 0,0-1 0 0 0,0 0-1 0 0,0 0 1 0 0,-1 0 0 0 0,1 0 0 0 0,5-3 0 0 0,2-1-132 0 0,0 0 1 0 0,0 0-1 0 0,-1-1 1 0 0,1-1-1 0 0,-1 0 1 0 0,-1 0-1 0 0,0-1 1 0 0,0 0-1 0 0,0 0 1 0 0,-1-1-1 0 0,0-1 1 0 0,-1 1-1 0 0,0-1 1 0 0,0 0-1 0 0,8-18 1 0 0,-10 15 50 0 0,0 1-1 0 0,-1-1 1 0 0,-1 0-1 0 0,0 0 1 0 0,0-1-1 0 0,-2 1 1 0 0,1-1-1 0 0,-2 1 1 0 0,0-1-1 0 0,0 1 1 0 0,-1-1-1 0 0,-1 1 1 0 0,0 0-1 0 0,-1-1 1 0 0,-9-24 0 0 0,10 35 115 0 0,1 0 1 0 0,-1 0 0 0 0,0 0-1 0 0,0 0 1 0 0,0 1 0 0 0,0-1 0 0 0,-1 1-1 0 0,1 0 1 0 0,-1-1 0 0 0,1 1-1 0 0,-1 0 1 0 0,0 0 0 0 0,0 1-1 0 0,0-1 1 0 0,0 0 0 0 0,0 1 0 0 0,0 0-1 0 0,0 0 1 0 0,0 0 0 0 0,-1 0-1 0 0,1 0 1 0 0,0 1 0 0 0,-1 0 0 0 0,1-1-1 0 0,0 1 1 0 0,-1 0 0 0 0,-4 1-1 0 0,4-1 70 0 0,1 1-1 0 0,-1-1 1 0 0,0 1-1 0 0,1 0 1 0 0,-1 0-1 0 0,0 0 1 0 0,1 0-1 0 0,-1 1 0 0 0,1-1 1 0 0,0 1-1 0 0,-1 0 1 0 0,1 0-1 0 0,0 0 1 0 0,0 1-1 0 0,0-1 1 0 0,1 1-1 0 0,-1-1 1 0 0,0 1-1 0 0,1 0 0 0 0,0 0 1 0 0,0 0-1 0 0,0 0 1 0 0,0 1-1 0 0,-2 3 1 0 0,-1 9 130 0 0,1 1 0 0 0,1 0 0 0 0,1-1 0 0 0,0 1 0 0 0,0 20 0 0 0,3 0 156 0 0,7 48-1 0 0,-5-65-223 0 0,0 1-1 0 0,2-1 0 0 0,0 0 1 0 0,1 0-1 0 0,13 27 0 0 0,-17-41-157 0 0,1-1 0 0 0,0 0 0 0 0,0 1 0 0 0,1-1-1 0 0,-1 0 1 0 0,1-1 0 0 0,0 1 0 0 0,1-1-1 0 0,-1 1 1 0 0,1-1 0 0 0,-1 0 0 0 0,1-1-1 0 0,1 0 1 0 0,-1 1 0 0 0,0-1 0 0 0,1-1-1 0 0,0 1 1 0 0,-1-1 0 0 0,1 0 0 0 0,0-1-1 0 0,0 1 1 0 0,9 0 0 0 0,-7-1-256 0 0,-1-1 1 0 0,1 0-1 0 0,0 0 0 0 0,-1-1 1 0 0,1 0-1 0 0,-1 0 0 0 0,1-1 1 0 0,-1 0-1 0 0,1 0 1 0 0,-1-1-1 0 0,0 0 0 0 0,0 0 1 0 0,0-1-1 0 0,-1 1 0 0 0,1-2 1 0 0,-1 1-1 0 0,0-1 0 0 0,0 0 1 0 0,0 0-1 0 0,8-10 0 0 0,-10 9-79 0 0,25-26-2591 0 0,33-50 0 0 0,-55 70 2730 0 0,0 0 1 0 0,-1-1 0 0 0,0 0 0 0 0,-1 0 0 0 0,-1-1-1 0 0,0 1 1 0 0,-1-1 0 0 0,0 0 0 0 0,-1 0 0 0 0,0 0 0 0 0,-1-15-1 0 0,1-46 254 0 0,0 47 342 0 0,-1 1 1 0 0,-1-1-1 0 0,-1 1 0 0 0,-8-38 0 0 0,-12-3 1499 0 0,12 41-880 0 0,1 11 315 0 0,4 15-421 0 0,-1 11-473 0 0,-4 24 424 0 0,-2 2-77 0 0,2 0 0 0 0,2 1 0 0 0,1 0 0 0 0,-2 45 0 0 0,8-37-863 0 0,2 1-1 0 0,2 0 0 0 0,11 51 1 0 0,3-46-2165 0 0,-13-42 385 0 0,-2 1 1 0 0,1 0-1 0 0,-1 0 1 0 0,2 11-1 0 0,-5-15-213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1.276"/>
    </inkml:context>
    <inkml:brush xml:id="br0">
      <inkml:brushProperty name="width" value="0.05" units="cm"/>
      <inkml:brushProperty name="height" value="0.05" units="cm"/>
    </inkml:brush>
  </inkml:definitions>
  <inkml:trace contextRef="#ctx0" brushRef="#br0">10 211 10049 0 0,'-3'-14'570'0'0,"0"0"0"0"0,1 0 0 0 0,1-1 0 0 0,1 1 0 0 0,0 0 0 0 0,2-16 0 0 0,-1 26-322 0 0,0 0-1 0 0,0 0 0 0 0,1 0 1 0 0,0 0-1 0 0,0 0 0 0 0,0 0 1 0 0,0 1-1 0 0,1-1 0 0 0,-1 1 1 0 0,1 0-1 0 0,0 0 0 0 0,0 0 0 0 0,0 0 1 0 0,0 0-1 0 0,1 0 0 0 0,-1 1 1 0 0,1 0-1 0 0,-1 0 0 0 0,1 0 1 0 0,0 0-1 0 0,0 0 0 0 0,8-2 1 0 0,5-1 350 0 0,1 0 1 0 0,-1 2-1 0 0,36-4 1 0 0,61 3-1061 0 0,-39 6-3194 0 0,-44 0-303 0 0,-17 1 1611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1.616"/>
    </inkml:context>
    <inkml:brush xml:id="br0">
      <inkml:brushProperty name="width" value="0.05" units="cm"/>
      <inkml:brushProperty name="height" value="0.05" units="cm"/>
    </inkml:brush>
  </inkml:definitions>
  <inkml:trace contextRef="#ctx0" brushRef="#br0">84 1 14409 0 0,'-13'11'3307'0'0,"16"-14"-826"0"0,-3 3-2303 0 0,1-1 0 0 0,-1 1 1 0 0,0 0-1 0 0,0-1 1 0 0,1 1-1 0 0,-1 0 0 0 0,0 0 1 0 0,0 0-1 0 0,1-1 1 0 0,-1 1-1 0 0,0 0 0 0 0,1 0 1 0 0,-1 0-1 0 0,0 0 1 0 0,1-1-1 0 0,-1 1 0 0 0,1 0 1 0 0,-1 0-1 0 0,0 0 1 0 0,1 0-1 0 0,-1 0 0 0 0,0 0 1 0 0,1 0-1 0 0,-1 0 1 0 0,0 0-1 0 0,1 0 0 0 0,-1 0 1 0 0,1 1-1 0 0,-1-1 1 0 0,0 0-1 0 0,1 0 0 0 0,-1 0 1 0 0,0 0-1 0 0,1 1 1 0 0,12 12 2199 0 0,5 20-1265 0 0,-15-22-1083 0 0,-1 0-1 0 0,1 0 1 0 0,-2 0-1 0 0,1 1 1 0 0,-2-1 0 0 0,0 0-1 0 0,0 1 1 0 0,-1-1-1 0 0,0 0 1 0 0,-1 0-1 0 0,0 1 1 0 0,-6 15 0 0 0,4-13-559 0 0,-1-1 1 0 0,-1-1 0 0 0,-14 25-1 0 0,12-26-975 0 0,0 0 0 0 0,-1 0 0 0 0,-20 19 0 0 0,5-12-1713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2.209"/>
    </inkml:context>
    <inkml:brush xml:id="br0">
      <inkml:brushProperty name="width" value="0.05" units="cm"/>
      <inkml:brushProperty name="height" value="0.05" units="cm"/>
    </inkml:brush>
  </inkml:definitions>
  <inkml:trace contextRef="#ctx0" brushRef="#br0">184 541 8429 0 0,'0'-2'35'0'0,"0"1"-1"0"0,-1-1 1 0 0,1 1 0 0 0,0-1 0 0 0,0 1 0 0 0,0-1-1 0 0,0 1 1 0 0,0-1 0 0 0,0 1 0 0 0,1-1 0 0 0,-1 1-1 0 0,1-1 1 0 0,-1 1 0 0 0,1-1 0 0 0,-1 1 0 0 0,1-1 0 0 0,1-1-1 0 0,17-30 938 0 0,-10 20-395 0 0,-3 3-110 0 0,1 0 1 0 0,0 0 0 0 0,1 1 0 0 0,17-16 0 0 0,-15 17-5 0 0,-1-2 0 0 0,0 1 0 0 0,7-12 0 0 0,-13 17-311 0 0,0-1 0 0 0,-1 1 0 0 0,0-1 1 0 0,0 1-1 0 0,0-1 0 0 0,-1 0 0 0 0,1 1 0 0 0,-1-1 0 0 0,0 0 1 0 0,-1 0-1 0 0,1-9 0 0 0,-1 12-80 0 0,0 0 0 0 0,0 1 0 0 0,0-1 0 0 0,0 0 0 0 0,0 1 0 0 0,0-1 0 0 0,0 1 1 0 0,-1-1-1 0 0,1 0 0 0 0,-1 1 0 0 0,1-1 0 0 0,-1 1 0 0 0,0-1 0 0 0,-1-1 0 0 0,2 3-53 0 0,0-1 0 0 0,0 1 1 0 0,-1 0-1 0 0,1 0 0 0 0,0 0 0 0 0,0 0 0 0 0,-1 0 0 0 0,1 0 0 0 0,0 0 1 0 0,-1 0-1 0 0,1 0 0 0 0,0 0 0 0 0,0 0 0 0 0,-1 0 0 0 0,1 0 0 0 0,0 0 1 0 0,-1 0-1 0 0,1 0 0 0 0,0 0 0 0 0,0 0 0 0 0,-1 0 0 0 0,1 0 0 0 0,0 0 1 0 0,0 1-1 0 0,-1-1 0 0 0,1 0 0 0 0,0 0 0 0 0,-1 0 0 0 0,-12 14 308 0 0,9-9-254 0 0,-20 27 736 0 0,1 0 1 0 0,-25 48 0 0 0,-28 99 808 0 0,2-10-614 0 0,16-42-524 0 0,127-262-1353 0 0,-30 65 521 0 0,31-86 144 0 0,-16 34 151 0 0,-37 88 40 0 0,71-140-51 0 0,-70 142 50 0 0,2 1 1 0 0,1 1 0 0 0,31-34-1 0 0,-46 58 18 0 0,0 0-1 0 0,0 0 0 0 0,0 1 1 0 0,1 0-1 0 0,-1 0 0 0 0,1 1 0 0 0,14-7 1 0 0,-19 10 4 0 0,0 0-1 0 0,0 1 1 0 0,0-1 0 0 0,0 0 0 0 0,0 1 0 0 0,0 0 0 0 0,0-1 0 0 0,0 1 0 0 0,0 0 0 0 0,0 0 0 0 0,0 0 0 0 0,0 0 0 0 0,0 1 0 0 0,0-1-1 0 0,0 0 1 0 0,0 1 0 0 0,0 0 0 0 0,0-1 0 0 0,0 1 0 0 0,0 0 0 0 0,0 0 0 0 0,0 0 0 0 0,-1 0 0 0 0,1 0 0 0 0,0 0 0 0 0,-1 1-1 0 0,1-1 1 0 0,-1 1 0 0 0,0-1 0 0 0,1 1 0 0 0,-1-1 0 0 0,0 1 0 0 0,0 0 0 0 0,0 0 0 0 0,0-1 0 0 0,1 4 0 0 0,4 10 38 0 0,-1 0 0 0 0,-1 0 1 0 0,0 1-1 0 0,2 28 0 0 0,-2-13 45 0 0,8 35-104 0 0,25 179 469 0 0,-27-83-3835 0 0,-10-156 2859 0 0,0 0 1 0 0,0 0 0 0 0,-1-1 0 0 0,0 1 0 0 0,0 0 0 0 0,-1 0 0 0 0,1-1 0 0 0,-1 1-1 0 0,0-1 1 0 0,-1 1 0 0 0,1-1 0 0 0,-7 9 0 0 0,-3 2-1496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2.816"/>
    </inkml:context>
    <inkml:brush xml:id="br0">
      <inkml:brushProperty name="width" value="0.05" units="cm"/>
      <inkml:brushProperty name="height" value="0.05" units="cm"/>
    </inkml:brush>
  </inkml:definitions>
  <inkml:trace contextRef="#ctx0" brushRef="#br0">29 586 11413 0 0,'0'0'6'0'0,"-2"-1"119"0"0,-1-1 0 0 0,1 1-1 0 0,0-1 1 0 0,-1 1 0 0 0,1-1 0 0 0,0 0 0 0 0,0 0-1 0 0,0 0 1 0 0,1 0 0 0 0,-1 0 0 0 0,-2-4 0 0 0,4 6-58 0 0,0-1 1 0 0,0 1 0 0 0,-1 0-1 0 0,1 0 1 0 0,0 0 0 0 0,0-1 0 0 0,0 1-1 0 0,0 0 1 0 0,0 0 0 0 0,-1-1-1 0 0,1 1 1 0 0,0 0 0 0 0,0-1 0 0 0,0 1-1 0 0,0 0 1 0 0,0 0 0 0 0,0-1 0 0 0,0 1-1 0 0,0 0 1 0 0,0-1 0 0 0,0 1-1 0 0,0 0 1 0 0,0 0 0 0 0,0-1 0 0 0,0 1-1 0 0,0 0 1 0 0,0 0 0 0 0,1-1 0 0 0,-1 1-1 0 0,0-1 1 0 0,15-3 1230 0 0,159-21 289 0 0,2 9-3404 0 0,6-1-2731 0 0,-157 12 3753 0 0,1 0 1 0 0,-1-2-1 0 0,29-11 0 0 0,26-7 2088 0 0,-79 25-1194 0 0,0-1 0 0 0,0 1 0 0 0,0 0 0 0 0,0 0 0 0 0,0-1 0 0 0,0 1 0 0 0,0 0 0 0 0,0-1 0 0 0,0 1 1 0 0,0-1-1 0 0,0 1 0 0 0,0-1 0 0 0,0 0 0 0 0,0 1 0 0 0,0-1 0 0 0,-1 0 0 0 0,1 0 0 0 0,0 0 0 0 0,0 1 1 0 0,-1-1-1 0 0,1 0 0 0 0,-1 0 0 0 0,1 0 0 0 0,-1 0 0 0 0,1 0 0 0 0,-1 0 0 0 0,1 0 0 0 0,-1 0 0 0 0,0-2 0 0 0,0 0 224 0 0,0 0 0 0 0,-1-1 0 0 0,1 1 0 0 0,-1 0-1 0 0,0-1 1 0 0,0 1 0 0 0,-3-6 0 0 0,-3-15 610 0 0,6 20-507 0 0,1 1 1 0 0,-1-1-1 0 0,1 0 0 0 0,0 0 1 0 0,0 1-1 0 0,2-8 0 0 0,-8 19-7 0 0,-1 0-1 0 0,0 0 1 0 0,0-1-1 0 0,-1 0 1 0 0,0 0-1 0 0,-12 7 0 0 0,9-5-20 0 0,0 0 0 0 0,-16 15 0 0 0,23-19-335 0 0,1 0-1 0 0,0 0 0 0 0,0 0 1 0 0,0 0-1 0 0,1 1 0 0 0,-1-1 0 0 0,1 1 1 0 0,1 0-1 0 0,-1-1 0 0 0,1 1 0 0 0,0 0 1 0 0,-1 7-1 0 0,1 11 49 0 0,2 40 1 0 0,0-51-66 0 0,-1-4-31 0 0,1-1 0 0 0,0 1 0 0 0,0 0 0 0 0,6 16 0 0 0,-6-22-25 0 0,0 0 1 0 0,1 0 0 0 0,-1 1-1 0 0,1-1 1 0 0,0 0-1 0 0,0-1 1 0 0,0 1 0 0 0,1 0-1 0 0,-1-1 1 0 0,1 1 0 0 0,-1-1-1 0 0,1 1 1 0 0,0-1 0 0 0,0 0-1 0 0,4 2 1 0 0,1-1-229 0 0,0 1-1 0 0,1-1 1 0 0,0 0 0 0 0,0-1-1 0 0,-1 0 1 0 0,2-1 0 0 0,-1 1 0 0 0,0-2-1 0 0,0 1 1 0 0,0-1 0 0 0,0-1-1 0 0,0 0 1 0 0,0 0 0 0 0,15-4 0 0 0,-2-1-986 0 0,1-2 1 0 0,-1 0 0 0 0,-1-1 0 0 0,33-19 0 0 0,-46 23 873 0 0,0-1 0 0 0,0 0 0 0 0,-1 0 0 0 0,1-1 0 0 0,-2 0 0 0 0,1 0 0 0 0,-1-1 1 0 0,0 0-1 0 0,0 0 0 0 0,-1 0 0 0 0,0 0 0 0 0,-1-1 0 0 0,0 0 0 0 0,0 0 0 0 0,3-14 1 0 0,2-13 381 0 0,-1 0 1 0 0,4-65-1 0 0,-7 59 329 0 0,14-198 3207 0 0,-18 215-2817 0 0,-1 21-534 0 0,0 0-1 0 0,0 0 0 0 0,0 0 0 0 0,0 0 1 0 0,1 0-1 0 0,0 0 0 0 0,0 0 1 0 0,2-7-1 0 0,-3 11-196 0 0,0 0 0 0 0,0 0 0 0 0,0 0 0 0 0,0 0 0 0 0,0 0 0 0 0,0 0 0 0 0,0 0 0 0 0,0 0 0 0 0,0 0 0 0 0,0 0 0 0 0,0 0 0 0 0,1 0 0 0 0,-1-1 0 0 0,0 1 0 0 0,0 0 0 0 0,0 0 0 0 0,0 0 0 0 0,0 0 0 0 0,0 0 0 0 0,0 0 0 0 0,0 0 0 0 0,0 0 0 0 0,0 0 0 0 0,1 0 0 0 0,-1 0 0 0 0,0 0 0 0 0,0 0 0 0 0,0 0 0 0 0,0 0 0 0 0,0 0 0 0 0,0 0 0 0 0,0 0 0 0 0,0 0 0 0 0,0 0 0 0 0,0 0 0 0 0,1 0 0 0 0,-1 0 0 0 0,0 0 0 0 0,0 0 0 0 0,0 0 0 0 0,0 1 0 0 0,0-1 0 0 0,0 0 0 0 0,0 0 0 0 0,0 0 0 0 0,0 0 0 0 0,0 0 0 0 0,0 0 0 0 0,0 0 0 0 0,0 0 0 0 0,0 0 0 0 0,0 0 0 0 0,1 0 0 0 0,-1 0 0 0 0,0 1 0 0 0,4 7 407 0 0,1 9-109 0 0,0 35 592 0 0,-3-1 0 0 0,-5 73 0 0 0,-24 100 1467 0 0,24-201-2743 0 0,1 0 0 0 0,1 0 0 0 0,1 1 0 0 0,6 40 0 0 0,2-44-1233 0 0,0 0-2734 0 0,-8-20 4283 0 0,0 0 0 0 0,0 0 0 0 0,0 0 0 0 0,0 0 0 0 0,0 0-1 0 0,0 1 1 0 0,0-1 0 0 0,0 0 0 0 0,0 0 0 0 0,0 0 0 0 0,0 0-1 0 0,0 0 1 0 0,0 0 0 0 0,0 0 0 0 0,0 0 0 0 0,0 0 0 0 0,0 0-1 0 0,0 0 1 0 0,1 1-351 0 0,-1-1 351 0 0,0 0 0 0 0,0 0-1 0 0,0 0 1 0 0,0 0 0 0 0,0 0 0 0 0,0 0 0 0 0,0 0 0 0 0,0 0-1 0 0,1 0 1 0 0,-1 0 0 0 0,0 0 0 0 0,0 0 0 0 0,0 0 0 0 0,0 0-1 0 0,0 0 1 0 0,0 0 0 0 0,0 0 0 0 0,0 0 0 0 0,0 0 0 0 0,0 0 0 0 0,0 0-1 0 0,0 0 1 0 0,1 0 0 0 0,-1 0 0 0 0,0 0 0 0 0,0 0 0 0 0,0-1-452 0 0,0 1 452 0 0,0 0 0 0 0,0 0-1 0 0,1-4-1874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3.161"/>
    </inkml:context>
    <inkml:brush xml:id="br0">
      <inkml:brushProperty name="width" value="0.05" units="cm"/>
      <inkml:brushProperty name="height" value="0.05" units="cm"/>
    </inkml:brush>
  </inkml:definitions>
  <inkml:trace contextRef="#ctx0" brushRef="#br0">3 145 9977 0 0,'0'0'18'0'0,"0"0"1"0"0,0 0-1 0 0,0 0 1 0 0,0 0-1 0 0,0 0 1 0 0,1 0-1 0 0,-1-1 1 0 0,0 1-1 0 0,0 0 1 0 0,0 0-1 0 0,0 0 0 0 0,0 0 1 0 0,0 0-1 0 0,0 0 1 0 0,0 0-1 0 0,0 0 1 0 0,0-1-1 0 0,0 1 1 0 0,0 0-1 0 0,0 0 1 0 0,0 0-1 0 0,0 0 1 0 0,0 0-1 0 0,0 0 1 0 0,0 0-1 0 0,0-1 0 0 0,0 1 1 0 0,0 0-1 0 0,0 0 1 0 0,0 0-1 0 0,0 0 1 0 0,0 0-1 0 0,0 0 1 0 0,0 0-1 0 0,0 0 1 0 0,0-1-1 0 0,0 1 1 0 0,-1 0-1 0 0,1 0 1 0 0,0 0-1 0 0,0 0 0 0 0,0 0 1 0 0,0 0-1 0 0,0 0 1 0 0,0 0-1 0 0,0 0 1 0 0,0 0-1 0 0,0 0 1 0 0,-1 0-1 0 0,1 0 1 0 0,0-1-1 0 0,0 1 1 0 0,0 0-1 0 0,0 0 1 0 0,0 0-1 0 0,0 0 0 0 0,0 0 1 0 0,0 0-1 0 0,-1 0 1 0 0,1 0-1 0 0,0 0 1 0 0,0 0-1 0 0,0 0 1 0 0,0 0-1 0 0,0 1 1 0 0,14-4 1567 0 0,29 2-131 0 0,-39 1-1760 0 0,20 1 351 0 0,8 0-257 0 0,0-2-1 0 0,0 0 1 0 0,0-2 0 0 0,-1-2 0 0 0,44-11-1 0 0,-72 15 197 0 0,1 0 0 0 0,-1-1 0 0 0,1 1-1 0 0,-1-1 1 0 0,0 0 0 0 0,1 0-1 0 0,-1 0 1 0 0,0 0 0 0 0,-1-1-1 0 0,5-4 1 0 0,-6 6 73 0 0,0 0 0 0 0,0-1-1 0 0,0 1 1 0 0,0-1 0 0 0,0 1 0 0 0,0-1-1 0 0,-1 1 1 0 0,1-1 0 0 0,-1 1 0 0 0,1-1-1 0 0,-1 0 1 0 0,0 1 0 0 0,1-1 0 0 0,-1 0-1 0 0,0 1 1 0 0,0-1 0 0 0,0 0-1 0 0,0 1 1 0 0,-1-1 0 0 0,1 0 0 0 0,0 1-1 0 0,-1-1 1 0 0,0-2 0 0 0,-1 0 262 0 0,1 1 0 0 0,0 0 0 0 0,0 0-1 0 0,0-1 1 0 0,0 1 0 0 0,0-1 0 0 0,1 1 0 0 0,-1-1 0 0 0,1 1 0 0 0,0-1-1 0 0,1-5 1 0 0,-8 60 2787 0 0,-11 8-1716 0 0,8-28-967 0 0,-9 45 1 0 0,14-46-572 0 0,-1-1-101 0 0,-2 41 0 0 0,8-60-803 0 0,0 0 0 0 0,0 1 0 0 0,1-1-1 0 0,4 14 1 0 0,-1-9-4140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3.486"/>
    </inkml:context>
    <inkml:brush xml:id="br0">
      <inkml:brushProperty name="width" value="0.05" units="cm"/>
      <inkml:brushProperty name="height" value="0.05" units="cm"/>
    </inkml:brush>
  </inkml:definitions>
  <inkml:trace contextRef="#ctx0" brushRef="#br0">49 96 7741 0 0,'0'-9'34'0'0,"0"-1"136"0"0,0-1-1 0 0,0 1 1 0 0,1-1 0 0 0,1 1-1 0 0,2-11 1 0 0,-3 8 1407 0 0,-3 12-427 0 0,-2 7-680 0 0,-12 26 50 0 0,-13 29-3069 0 0,23-47 1305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4.252"/>
    </inkml:context>
    <inkml:brush xml:id="br0">
      <inkml:brushProperty name="width" value="0.05" units="cm"/>
      <inkml:brushProperty name="height" value="0.05" units="cm"/>
    </inkml:brush>
  </inkml:definitions>
  <inkml:trace contextRef="#ctx0" brushRef="#br0">163 228 12313 0 0,'6'-23'619'0'0,"-1"-4"1230"0"0,-8 11 3224 0 0,-2 18-4507 0 0,0 0 1 0 0,1 0-1 0 0,-1 1 1 0 0,0-1-1 0 0,1 1 0 0 0,-5 3 1 0 0,-3 4-476 0 0,1-1 0 0 0,0 1-1 0 0,0 1 1 0 0,1 0 0 0 0,1 1 0 0 0,0 0 0 0 0,1 0 0 0 0,0 1-1 0 0,0 0 1 0 0,-7 20 0 0 0,10-23-83 0 0,2 1-1 0 0,-1-1 0 0 0,1 1 1 0 0,1 0-1 0 0,0 0 1 0 0,1 0-1 0 0,0 0 1 0 0,0 0-1 0 0,1 1 0 0 0,1-1 1 0 0,0 0-1 0 0,0 0 1 0 0,1 0-1 0 0,5 16 1 0 0,-6-24-63 0 0,0 1-1 0 0,1 0 1 0 0,0 0 0 0 0,-1 0 0 0 0,1-1 0 0 0,1 1 0 0 0,-1-1 0 0 0,0 0 0 0 0,1 0-1 0 0,0 1 1 0 0,0-2 0 0 0,0 1 0 0 0,0 0 0 0 0,0 0 0 0 0,0-1 0 0 0,1 0 0 0 0,-1 0-1 0 0,1 0 1 0 0,-1 0 0 0 0,1 0 0 0 0,0-1 0 0 0,0 0 0 0 0,0 1 0 0 0,0-2 0 0 0,0 1-1 0 0,0 0 1 0 0,0-1 0 0 0,0 0 0 0 0,0 1 0 0 0,0-2 0 0 0,0 1 0 0 0,1 0 0 0 0,-1-1-1 0 0,0 0 1 0 0,0 0 0 0 0,5-2 0 0 0,1-2-195 0 0,-1 0 1 0 0,0 0-1 0 0,0-1 0 0 0,0 0 0 0 0,0 0 1 0 0,-1-1-1 0 0,0 0 0 0 0,-1-1 0 0 0,0 0 1 0 0,0 0-1 0 0,-1 0 0 0 0,1-1 0 0 0,-2 0 1 0 0,1 0-1 0 0,-2-1 0 0 0,1 0 1 0 0,-1 1-1 0 0,3-14 0 0 0,-3 11 242 0 0,-1 0 1 0 0,0 0-1 0 0,-1 0 1 0 0,-1 0-1 0 0,0-1 1 0 0,0 1-1 0 0,-1-1 0 0 0,-1 1 1 0 0,0-1-1 0 0,-1 1 1 0 0,0 0-1 0 0,-1 0 0 0 0,0 0 1 0 0,-1 0-1 0 0,-8-16 1 0 0,12 26 26 0 0,-1 0 1 0 0,0 1-1 0 0,0-1 0 0 0,0 1 1 0 0,0-1-1 0 0,0 1 1 0 0,0 0-1 0 0,0-1 1 0 0,-1 1-1 0 0,1 0 1 0 0,0 0-1 0 0,-1 0 0 0 0,-1-1 1 0 0,2 1 9 0 0,0 1 1 0 0,0 0-1 0 0,0-1 0 0 0,0 1 1 0 0,0 0-1 0 0,0 0 0 0 0,0 0 1 0 0,1 0-1 0 0,-1 0 0 0 0,0 0 1 0 0,0 0-1 0 0,0 0 0 0 0,0 0 1 0 0,0 1-1 0 0,0-1 0 0 0,0 0 1 0 0,0 0-1 0 0,-1 1 0 0 0,-3 2 155 0 0,1 1 0 0 0,-1-1 0 0 0,1 1 0 0 0,0 0 0 0 0,0 0 0 0 0,-6 7 0 0 0,6-6-70 0 0,-13 13 483 0 0,10-11-314 0 0,0 0 0 0 0,1 1 1 0 0,0-1-1 0 0,0 1 0 0 0,-5 10 0 0 0,11-17-274 0 0,-1-1 0 0 0,1 0 1 0 0,0 0-1 0 0,0 1 0 0 0,0-1 0 0 0,0 0 0 0 0,0 0 0 0 0,0 1 0 0 0,0-1 0 0 0,0 0 0 0 0,0 0 0 0 0,0 1 0 0 0,0-1 0 0 0,0 0 0 0 0,0 0 0 0 0,0 1 0 0 0,0-1 0 0 0,0 0 0 0 0,0 0 0 0 0,0 1 0 0 0,0-1 0 0 0,0 0 0 0 0,0 0 0 0 0,0 1 0 0 0,1-1 1 0 0,-1 0-1 0 0,0 0 0 0 0,0 1 0 0 0,0-1 0 0 0,0 0 0 0 0,1 0 0 0 0,-1 0 0 0 0,0 1 0 0 0,0-1 0 0 0,0 0 0 0 0,1 0 0 0 0,-1 0 0 0 0,0 0 0 0 0,0 0 0 0 0,1 0 0 0 0,-1 1 0 0 0,1-1 0 0 0,17 1 122 0 0,21-6-112 0 0,-30 3-25 0 0,-1 0 0 0 0,1-1 1 0 0,0 0-1 0 0,-1-1 0 0 0,1 0 0 0 0,-1 0 0 0 0,0 0 0 0 0,-1-1 0 0 0,1 0 1 0 0,-1-1-1 0 0,0 0 0 0 0,10-11 0 0 0,-1 1 6 0 0,-4 3 3 0 0,1 1-1 0 0,0 0 1 0 0,1 1-1 0 0,0 0 1 0 0,16-8-1 0 0,-27 17 0 0 0,1 0 0 0 0,0 0-1 0 0,0 1 1 0 0,0-1 0 0 0,0 1 0 0 0,1 0-1 0 0,-1 0 1 0 0,0 0 0 0 0,0 1 0 0 0,1 0 0 0 0,-1-1-1 0 0,0 2 1 0 0,0-1 0 0 0,1 0 0 0 0,-1 1-1 0 0,0 0 1 0 0,0 0 0 0 0,0 0 0 0 0,1 0-1 0 0,-1 1 1 0 0,-1 0 0 0 0,1-1 0 0 0,0 2-1 0 0,0-1 1 0 0,-1 0 0 0 0,5 4 0 0 0,-5-3 48 0 0,1 0 0 0 0,-1 0 0 0 0,0 0 0 0 0,1 1 0 0 0,-2 0 1 0 0,1-1-1 0 0,0 1 0 0 0,-1 0 0 0 0,1 0 0 0 0,-1 1 0 0 0,-1-1 0 0 0,1 0 0 0 0,0 1 0 0 0,-1-1 1 0 0,0 1-1 0 0,0-1 0 0 0,0 8 0 0 0,0 4 137 0 0,-1 0 1 0 0,-1 0-1 0 0,-5 27 1 0 0,2-8-177 0 0,2-22 57 0 0,1-4-88 0 0,7-21-50 0 0,6-14-192 0 0,30-46 0 0 0,9-16 61 0 0,5-7-64 0 0,-47 82 239 0 0,1 0 0 0 0,1 0 1 0 0,-1 1-1 0 0,20-16 0 0 0,-30 27 29 0 0,0 1 1 0 0,0 0-1 0 0,0 0 0 0 0,1 0 1 0 0,-1-1-1 0 0,0 1 1 0 0,0 0-1 0 0,1 0 0 0 0,-1 0 1 0 0,0 0-1 0 0,0 0 0 0 0,1 0 1 0 0,-1-1-1 0 0,0 1 1 0 0,0 0-1 0 0,1 0 0 0 0,-1 0 1 0 0,0 0-1 0 0,1 0 0 0 0,-1 0 1 0 0,0 0-1 0 0,0 0 1 0 0,1 0-1 0 0,-1 0 0 0 0,0 0 1 0 0,1 0-1 0 0,-1 0 1 0 0,0 1-1 0 0,0-1 0 0 0,1 0 1 0 0,-1 0-1 0 0,0 0 0 0 0,0 0 1 0 0,1 1-1 0 0,4 10 78 0 0,-3 16 131 0 0,-8 15 197 0 0,5-28-304 0 0,-1-1 0 0 0,-1 1 0 0 0,0-1 0 0 0,-5 14 0 0 0,1-11-73 0 0,4-8 15 0 0,-1-1-1 0 0,1 1 0 0 0,0-1 1 0 0,1 1-1 0 0,0 0 0 0 0,0 0 1 0 0,1 0-1 0 0,0 0 0 0 0,0 0 1 0 0,1 0-1 0 0,0 10 0 0 0,1-17-41 0 0,-1 0 0 0 0,1 0-1 0 0,0 0 1 0 0,-1 0-1 0 0,1 0 1 0 0,0 0-1 0 0,0 0 1 0 0,-1 0 0 0 0,1-1-1 0 0,0 1 1 0 0,0 0-1 0 0,0 0 1 0 0,0-1 0 0 0,0 1-1 0 0,0-1 1 0 0,0 1-1 0 0,1-1 1 0 0,-1 0 0 0 0,0 1-1 0 0,1-1 1 0 0,1 1-18 0 0,-1 0 0 0 0,0-1 0 0 0,0 1 0 0 0,1-1-1 0 0,-1 0 1 0 0,1 0 0 0 0,-1 0 0 0 0,0 0 0 0 0,5-1 0 0 0,-3-1-939 0 0,-4 1 700 0 0,0 1 1 0 0,0 0-1 0 0,0-1 1 0 0,0 1-1 0 0,0 0 1 0 0,0-1-1 0 0,0 1 0 0 0,0 0 1 0 0,0 0-1 0 0,0-1 1 0 0,0 1-1 0 0,0 0 1 0 0,0-1-1 0 0,0 1 1 0 0,-10-10-5945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5.392"/>
    </inkml:context>
    <inkml:brush xml:id="br0">
      <inkml:brushProperty name="width" value="0.05" units="cm"/>
      <inkml:brushProperty name="height" value="0.05" units="cm"/>
    </inkml:brush>
  </inkml:definitions>
  <inkml:trace contextRef="#ctx0" brushRef="#br0">88 101 9129 0 0,'0'0'1017'0'0,"-10"-3"-523"0"0,-27-9 94 0 0,27 9 3389 0 0,-20 3 2520 0 0,55-1-6128 0 0,7 0-266 0 0,126-9 241 0 0,878-52 646 0 0,5 55 195 0 0,-951 7-1027 0 0,513 13 1322 0 0,-561-12-1075 0 0,-106-2 256 0 0,-47 1-826 0 0,-121 14 1 0 0,230-14-6 0 0,0 1 1 0 0,-1-1-1 0 0,1 0 1 0 0,0 0 0 0 0,0 0-1 0 0,0 0 1 0 0,0 0-1 0 0,0 0 1 0 0,-3-2-1 0 0,2-4-2707 0 0,9-6-1727 0 0,1 3 1897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7.637"/>
    </inkml:context>
    <inkml:brush xml:id="br0">
      <inkml:brushProperty name="width" value="0.05" units="cm"/>
      <inkml:brushProperty name="height" value="0.05" units="cm"/>
    </inkml:brush>
  </inkml:definitions>
  <inkml:trace contextRef="#ctx0" brushRef="#br0">243 144 6281 0 0,'-33'-17'42'0'0,"8"4"310"0"0,-1 1 0 0 0,-41-14 0 0 0,58 23-144 0 0,0 1 0 0 0,-1-2 0 0 0,1 1 0 0 0,0-1 0 0 0,1-1 0 0 0,-1 1-1 0 0,1-2 1 0 0,-9-6 0 0 0,16 12-182 0 0,1 0-1 0 0,0-1 1 0 0,0 1 0 0 0,-1 0-1 0 0,1 0 1 0 0,0 0 0 0 0,0-1-1 0 0,0 1 1 0 0,-1 0 0 0 0,1-1-1 0 0,0 1 1 0 0,0 0 0 0 0,0 0-1 0 0,0-1 1 0 0,-1 1 0 0 0,1 0-1 0 0,0-1 1 0 0,0 1 0 0 0,0 0-1 0 0,0-1 1 0 0,0 1 0 0 0,0 0-1 0 0,0 0 1 0 0,0-1 0 0 0,0 1-1 0 0,0 0 1 0 0,0-1-1 0 0,0 1 1 0 0,0 0 0 0 0,0-1-1 0 0,1 1 1 0 0,-1 0 0 0 0,0-1-1 0 0,0 1 1 0 0,0 0 0 0 0,0 0-1 0 0,0-1 1 0 0,1 1 0 0 0,14-6 510 0 0,26 4-225 0 0,-38 2-296 0 0,786-7 183 0 0,231 1 91 0 0,976 38-35 0 0,-1917-30-214 0 0,655 11 226 0 0,-3-31 199 0 0,-645 11-386 0 0,-80 6-41 0 0,-12 1 8 0 0,-6 2-5 0 0,-14 2 376 0 0,10-4-411 0 0,0 0 0 0 0,-17 4 0 0 0,19-2 279 0 0,1-1-1 0 0,-1 0 1 0 0,-14-2-1 0 0,27 14-139 0 0,-2 1-95 0 0,-1 33 551 0 0,5-13-509 0 0,5 106 11 0 0,-3-48 20 0 0,4 150 18 0 0,-2-47 177 0 0,48 602 997 0 0,-27-451-740 0 0,-21-269-458 0 0,-3-1-1 0 0,-15 134 1 0 0,13-209-112 0 0,-1 8 101 0 0,0 0 0 0 0,-1 0 0 0 0,0-1 0 0 0,0 1 0 0 0,-8 15 0 0 0,10-23 210 0 0,-4 5-214 0 0,1 0-83 0 0,-1 0-1 0 0,1 0 1 0 0,0 1-1 0 0,1-1 1 0 0,-1 1-1 0 0,1 0 1 0 0,1 0-1 0 0,-3 13 0 0 0,4-18 1 0 0,0 1 0 0 0,0 0 0 0 0,0-1-1 0 0,-1 1 1 0 0,1-1 0 0 0,-1 1 0 0 0,0-1-1 0 0,0 1 1 0 0,0-1 0 0 0,0 0 0 0 0,0 1-1 0 0,0-1 1 0 0,0 0 0 0 0,-1 0 0 0 0,0 0-1 0 0,1 0 1 0 0,-4 3 0 0 0,2 0-14 0 0,0-1 0 0 0,0 1 0 0 0,0 0 1 0 0,1 0-1 0 0,0 0 0 0 0,0 0 0 0 0,0 0 0 0 0,1 1 1 0 0,-2 5-1 0 0,-3 10 9 0 0,4-13-17 0 0,-2 2 7 0 0,1 0 1 0 0,0-1 0 0 0,0 1-1 0 0,1 0 1 0 0,0 13-1 0 0,-1-16-25 0 0,3-7 21 0 0,0 1 0 0 0,0-1-1 0 0,0 0 1 0 0,-1 0 0 0 0,1 1 0 0 0,0-1-1 0 0,0 0 1 0 0,0 0 0 0 0,0 1-1 0 0,0-1 1 0 0,0 0 0 0 0,0 0 0 0 0,0 1-1 0 0,0-1 1 0 0,0 0 0 0 0,-1 0-1 0 0,1 1 1 0 0,0-1 0 0 0,1 0-1 0 0,-1 1 1 0 0,0-1 0 0 0,0 0 0 0 0,0 0-1 0 0,0 1 1 0 0,0-1 0 0 0,0 0-1 0 0,0 0 1 0 0,0 1 0 0 0,0-1-1 0 0,1 0 1 0 0,-1 0 0 0 0,0 1 0 0 0,0-1-1 0 0,0 0 1 0 0,0 0 0 0 0,1 1-1 0 0,-1-1 1 0 0,0 0 0 0 0,0 0-1 0 0,1 0 1 0 0,0 1 1 0 0,0 0 0 0 0,-1 0-1 0 0,1 0 1 0 0,0-1 0 0 0,-1 1 0 0 0,1 0-1 0 0,0 0 1 0 0,-1 0 0 0 0,1 0 0 0 0,-1 0 0 0 0,1 0-1 0 0,-1 0 1 0 0,0 0 0 0 0,1 0 0 0 0,-1 1-1 0 0,0-1 1 0 0,0 0 0 0 0,0 0 0 0 0,0 0-1 0 0,0 0 1 0 0,0 2 0 0 0,-4 27-19 0 0,2-20 1 0 0,-1 53 56 0 0,4-47-61 0 0,2 7 69 0 0,-3-19-59 0 0,1 0 0 0 0,0 0 0 0 0,-1 0 1 0 0,1 0-1 0 0,-1 0 0 0 0,0 0 0 0 0,-2 7 0 0 0,2-10 41 0 0,-1 0-1 0 0,1 0 1 0 0,-1 0-1 0 0,1 1 1 0 0,-1-1-1 0 0,0 0 1 0 0,0 0-1 0 0,1-1 0 0 0,-1 1 1 0 0,0 0-1 0 0,0 0 1 0 0,0 0-1 0 0,0 0 1 0 0,0-1-1 0 0,0 1 1 0 0,0-1-1 0 0,0 1 1 0 0,-1 0-1 0 0,1-1 1 0 0,0 0-1 0 0,0 1 0 0 0,0-1 1 0 0,0 0-1 0 0,-1 0 1 0 0,1 1-1 0 0,0-1 1 0 0,0 0-1 0 0,-1 0 1 0 0,1 0-1 0 0,-2-1 1 0 0,-76-2-46 0 0,-82-15 0 0 0,4 0-3190 0 0,73 11 1108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5.938"/>
    </inkml:context>
    <inkml:brush xml:id="br0">
      <inkml:brushProperty name="width" value="0.05" units="cm"/>
      <inkml:brushProperty name="height" value="0.05" units="cm"/>
    </inkml:brush>
  </inkml:definitions>
  <inkml:trace contextRef="#ctx0" brushRef="#br0">461 98 9365 0 0,'13'-14'232'0'0,"14"-11"795"0"0,-27 24-922 0 0,1 0 0 0 0,-1 1 1 0 0,0-1-1 0 0,0 0 1 0 0,0 0-1 0 0,1 1 1 0 0,-1-1-1 0 0,0 0 0 0 0,0 1 1 0 0,0-1-1 0 0,0 0 1 0 0,0 0-1 0 0,0 1 0 0 0,0-1 1 0 0,-1 0-1 0 0,1 0 1 0 0,0 1-1 0 0,0-1 1 0 0,0 0-1 0 0,-1 1 0 0 0,1-1 1 0 0,0 0-1 0 0,-1 1 1 0 0,1-1-1 0 0,-1 1 1 0 0,0-2-1 0 0,-2-5 1384 0 0,10-15 1072 0 0,-5 13-288 0 0,-19 11-908 0 0,-10 6-1054 0 0,0 1 0 0 0,1 1 1 0 0,0 2-1 0 0,1 1 0 0 0,1 0 0 0 0,0 2 0 0 0,0 1 1 0 0,2 1-1 0 0,0 1 0 0 0,1 1 0 0 0,1 0 0 0 0,0 2 0 0 0,2 0 1 0 0,0 1-1 0 0,-24 42 0 0 0,36-54-207 0 0,-51 91 821 0 0,50-87-763 0 0,1 1 0 0 0,0 0 1 0 0,1 0-1 0 0,0 0 0 0 0,-2 20 0 0 0,6-29-118 0 0,1 1-1 0 0,0-1 1 0 0,0 0-1 0 0,0 0 1 0 0,0 0-1 0 0,1 0 1 0 0,0 0-1 0 0,1 0 0 0 0,-1 0 1 0 0,1 0-1 0 0,0-1 1 0 0,1 1-1 0 0,4 9 1 0 0,-2-8-11 0 0,0 0-1 0 0,1 0 1 0 0,0 0 0 0 0,0-1 0 0 0,0 1 0 0 0,1-2-1 0 0,0 1 1 0 0,12 7 0 0 0,-1-3-13 0 0,0 0-1 0 0,1-2 1 0 0,0-1-1 0 0,0 0 1 0 0,1-1 0 0 0,-1-1-1 0 0,33 4 1 0 0,-22-6-49 0 0,-1-1-1 0 0,1-2 1 0 0,0-1-1 0 0,0-1 1 0 0,0-2 0 0 0,47-11-1 0 0,-55 9-69 0 0,0-1 1 0 0,0-1-1 0 0,-1-1 0 0 0,0-1 1 0 0,-1 0-1 0 0,0-2 0 0 0,-1 0 1 0 0,0-1-1 0 0,22-21 0 0 0,-37 30 71 0 0,1-1 0 0 0,-1-1 0 0 0,0 1-1 0 0,0 0 1 0 0,-1-1 0 0 0,0 0 0 0 0,0 0 0 0 0,0 0-1 0 0,-1 0 1 0 0,1 0 0 0 0,-2-1 0 0 0,1 1 0 0 0,-1-1 0 0 0,1-9-1 0 0,0-9-16 0 0,-2 1 0 0 0,-4-40-1 0 0,3 51 42 0 0,-2-6-1 0 0,0 0 0 0 0,0 0 0 0 0,-2 1-1 0 0,0-1 1 0 0,-2 1 0 0 0,0 1 0 0 0,0-1 0 0 0,-2 1 0 0 0,0 1 0 0 0,-1-1 0 0 0,-1 2 0 0 0,-20-24 0 0 0,22 29 9 0 0,0 0 0 0 0,-1 1 1 0 0,0 0-1 0 0,0 1 0 0 0,-1 0 1 0 0,0 1-1 0 0,-1 0 0 0 0,0 0 1 0 0,0 2-1 0 0,0-1 0 0 0,-1 2 1 0 0,0-1-1 0 0,1 2 0 0 0,-1 0 1 0 0,-1 0-1 0 0,1 1 0 0 0,0 1 1 0 0,-22 0-1 0 0,22 2 47 0 0,1 0-1 0 0,-1 0 1 0 0,1 2 0 0 0,-1-1-1 0 0,1 2 1 0 0,0 0 0 0 0,-14 6-1 0 0,20-7-375 0 0,-1 1-1 0 0,1 0 1 0 0,0 0-1 0 0,0 0 0 0 0,0 1 1 0 0,1 0-1 0 0,0 0 1 0 0,0 0-1 0 0,0 1 0 0 0,0-1 1 0 0,1 1-1 0 0,0 0 0 0 0,-5 11 1 0 0,5-4-3684 0 0,1-10 1373 0 0</inkml:trace>
</inkml:ink>
</file>

<file path=ppt/ink/ink1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9.357"/>
    </inkml:context>
    <inkml:brush xml:id="br0">
      <inkml:brushProperty name="width" value="0.05" units="cm"/>
      <inkml:brushProperty name="height" value="0.05" units="cm"/>
    </inkml:brush>
  </inkml:definitions>
  <inkml:trace contextRef="#ctx0" brushRef="#br0">390 92 8529 0 0,'0'-6'246'0'0,"0"1"-1"0"0,-1-1 1 0 0,0 0 0 0 0,1 1 0 0 0,-2-1-1 0 0,1 1 1 0 0,-1-1 0 0 0,0 1 0 0 0,0 0 0 0 0,-4-8-1 0 0,5 11-168 0 0,0 0-1 0 0,-1 1 0 0 0,1-1 0 0 0,0 1 1 0 0,-1-1-1 0 0,1 1 0 0 0,-1-1 0 0 0,0 1 0 0 0,1 0 1 0 0,-1 0-1 0 0,0 0 0 0 0,0 0 0 0 0,0 0 1 0 0,1 0-1 0 0,-1 0 0 0 0,0 1 0 0 0,0-1 1 0 0,0 1-1 0 0,0-1 0 0 0,-1 1 0 0 0,1 0 1 0 0,0 0-1 0 0,0 0 0 0 0,0 0 0 0 0,0 0 1 0 0,0 0-1 0 0,0 0 0 0 0,0 1 0 0 0,0-1 0 0 0,0 1 1 0 0,-2 1-1 0 0,-7 2 17 0 0,0 1 1 0 0,1 0-1 0 0,0 1 1 0 0,0 0-1 0 0,0 1 1 0 0,1 0-1 0 0,0 0 0 0 0,-9 10 1 0 0,-3 5 110 0 0,-35 47 0 0 0,37-42-55 0 0,1 1 1 0 0,1 1-1 0 0,1 1 1 0 0,1 0-1 0 0,-19 61 1 0 0,29-75-113 0 0,1 1 0 0 0,1 0 0 0 0,0-1 0 0 0,1 1 1 0 0,1 0-1 0 0,0 0 0 0 0,2 0 0 0 0,0 0 0 0 0,0 0 0 0 0,2 0 0 0 0,0 0 0 0 0,1-1 0 0 0,9 26 0 0 0,-9-34-33 0 0,-1-1-1 0 0,1 1 0 0 0,0-1 0 0 0,1 1 0 0 0,0-2 0 0 0,0 1 0 0 0,1 0 0 0 0,0-1 0 0 0,0 0 1 0 0,0 0-1 0 0,0-1 0 0 0,1 0 0 0 0,12 7 0 0 0,-8-6-20 0 0,0-1 0 0 0,0-1 0 0 0,1 0 0 0 0,-1 0 0 0 0,1-1 0 0 0,0-1 0 0 0,0 0 0 0 0,20 1 1 0 0,0-4-474 0 0,0-1 1 0 0,0-1-1 0 0,0-1 1 0 0,-1-2-1 0 0,1-2 1 0 0,40-14 0 0 0,-28 4-877 0 0,-1-1-190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9.698"/>
    </inkml:context>
    <inkml:brush xml:id="br0">
      <inkml:brushProperty name="width" value="0.05" units="cm"/>
      <inkml:brushProperty name="height" value="0.05" units="cm"/>
    </inkml:brush>
  </inkml:definitions>
  <inkml:trace contextRef="#ctx0" brushRef="#br0">44 308 9877 0 0,'-4'-1'106'0'0,"0"0"-1"0"0,0 0 1 0 0,-1-1 0 0 0,1 1 0 0 0,0-1-1 0 0,-7-4 1 0 0,10 6-66 0 0,1-1-1 0 0,-1 1 1 0 0,1 0 0 0 0,-1-1-1 0 0,1 1 1 0 0,-1-1 0 0 0,1 1-1 0 0,0-1 1 0 0,-1 0-1 0 0,1 1 1 0 0,0-1 0 0 0,-1 1-1 0 0,1-1 1 0 0,0 0 0 0 0,-1 1-1 0 0,1-1 1 0 0,0 1 0 0 0,0-1-1 0 0,0 0 1 0 0,0-1 0 0 0,0 1 0 0 0,0 0 0 0 0,1 0 1 0 0,-1 0-1 0 0,0 0 0 0 0,1 0 1 0 0,-1 0-1 0 0,1 0 0 0 0,-1 0 1 0 0,1 0-1 0 0,0 0 0 0 0,-1 0 0 0 0,1 0 1 0 0,0 1-1 0 0,0-1 0 0 0,0 0 1 0 0,1-1-1 0 0,8-5-20 0 0,0 1 1 0 0,0-1-1 0 0,1 2 0 0 0,-1 0 1 0 0,1 0-1 0 0,0 0 0 0 0,1 2 1 0 0,-1-1-1 0 0,1 2 0 0 0,0-1 0 0 0,-1 2 1 0 0,1-1-1 0 0,0 2 0 0 0,15 0 1 0 0,-18 0-26 0 0,0 1 1 0 0,-1 0 0 0 0,1 1-1 0 0,0 0 1 0 0,-1 1 0 0 0,1-1 0 0 0,-1 2-1 0 0,15 6 1 0 0,-18-6 8 0 0,0-1 0 0 0,0 1-1 0 0,0 0 1 0 0,0 0 0 0 0,-1 0 0 0 0,1 0 0 0 0,-1 1 0 0 0,0 0-1 0 0,-1 0 1 0 0,1 0 0 0 0,-1 0 0 0 0,0 1 0 0 0,3 8-1 0 0,-5-12-1 0 0,0 0-1 0 0,0 1 0 0 0,-1-1 0 0 0,1 0 0 0 0,-1 1 1 0 0,0-1-1 0 0,0 1 0 0 0,0-1 0 0 0,0 0 0 0 0,0 1 1 0 0,0-1-1 0 0,-1 1 0 0 0,1-1 0 0 0,-1 0 0 0 0,1 1 1 0 0,-1-1-1 0 0,-2 4 0 0 0,1-2 4 0 0,-1 0 0 0 0,1 0-1 0 0,-1-1 1 0 0,0 1 0 0 0,0-1 0 0 0,0 0 0 0 0,0 0-1 0 0,0 0 1 0 0,-6 4 0 0 0,4-4 1 0 0,1 0-1 0 0,0-1 1 0 0,-1 1 0 0 0,1-1-1 0 0,-1 0 1 0 0,0 0-1 0 0,0-1 1 0 0,0 1 0 0 0,0-1-1 0 0,0 0 1 0 0,0 0-1 0 0,0-1 1 0 0,0 1 0 0 0,0-1-1 0 0,0 0 1 0 0,0-1 0 0 0,-9-1-1 0 0,8 0 3 0 0,0-1 0 0 0,0 0 0 0 0,0 0 0 0 0,1 0 1 0 0,0-1-1 0 0,-1 1 0 0 0,1-1 0 0 0,-6-6 0 0 0,9 7-1 0 0,-1 0 0 0 0,1 1 0 0 0,0-1 0 0 0,0 0 0 0 0,0 0 0 0 0,0-1 0 0 0,0 1 0 0 0,0 0 0 0 0,1-1 0 0 0,0 1 0 0 0,0-1 0 0 0,0 1 0 0 0,0-1 0 0 0,0 1 0 0 0,0-8 1 0 0,2 0-4 0 0,1 0 1 0 0,-1 0-1 0 0,2 0 1 0 0,-1 0-1 0 0,2 1 1 0 0,-1-1 0 0 0,2 1-1 0 0,-1-1 1 0 0,9-11-1 0 0,8-14-196 0 0,30-35-1 0 0,-46 63-69 0 0,1 1 0 0 0,0 0 0 0 0,1 0 0 0 0,0 0 0 0 0,0 1 0 0 0,0 0 0 0 0,0 1 0 0 0,1-1 0 0 0,0 2 0 0 0,0-1 0 0 0,1 1 0 0 0,-1 0 0 0 0,1 0 0 0 0,0 1 0 0 0,13-3 0 0 0,5 4-712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0.647"/>
    </inkml:context>
    <inkml:brush xml:id="br0">
      <inkml:brushProperty name="width" value="0.05" units="cm"/>
      <inkml:brushProperty name="height" value="0.05" units="cm"/>
    </inkml:brush>
  </inkml:definitions>
  <inkml:trace contextRef="#ctx0" brushRef="#br0">82 445 8429 0 0,'-11'10'921'0'0,"-22"22"-1"0"0,33-32-886 0 0,0 1 0 0 0,-1 0 0 0 0,1-1 0 0 0,0 1 0 0 0,0 0 0 0 0,0-1 0 0 0,0 1 0 0 0,0 0 0 0 0,0 0 0 0 0,0-1 0 0 0,0 1 0 0 0,0 0-1 0 0,0-1 1 0 0,0 1 0 0 0,0 0 0 0 0,1-1 0 0 0,-1 1 0 0 0,0 0 0 0 0,1-1 0 0 0,-1 1 0 0 0,0 0 0 0 0,1-1 0 0 0,-1 1 0 0 0,0-1 0 0 0,1 1 0 0 0,-1 0 0 0 0,1-1 0 0 0,-1 1-1 0 0,1-1 1 0 0,0 0 0 0 0,-1 1 0 0 0,1-1 0 0 0,-1 1 0 0 0,2-1 0 0 0,22 15 290 0 0,-11-10-298 0 0,0 0 1 0 0,0-1 0 0 0,0 0 0 0 0,0-1-1 0 0,1-1 1 0 0,-1 0 0 0 0,1-1 0 0 0,-1 0-1 0 0,1-1 1 0 0,0-1 0 0 0,-1 0 0 0 0,1-1-1 0 0,-1 0 1 0 0,0-1 0 0 0,1-1 0 0 0,-1 0-1 0 0,-1-1 1 0 0,17-8 0 0 0,-25 11-30 0 0,0 0 0 0 0,-1-1 1 0 0,1 1-1 0 0,0-1 0 0 0,-1 0 0 0 0,0 0 1 0 0,0-1-1 0 0,0 1 0 0 0,0-1 0 0 0,0 1 1 0 0,-1-1-1 0 0,1 0 0 0 0,-1 0 1 0 0,0 0-1 0 0,-1 0 0 0 0,1 0 0 0 0,1-6 1 0 0,-2 7-2 0 0,-1-1 1 0 0,0 1 0 0 0,0-1 0 0 0,0 1 0 0 0,0-1 0 0 0,0 1-1 0 0,-1-1 1 0 0,1 1 0 0 0,-1 0 0 0 0,0-1 0 0 0,0 1 0 0 0,0 0-1 0 0,-1-1 1 0 0,1 1 0 0 0,-1 0 0 0 0,0 0 0 0 0,0 0 0 0 0,0 0-1 0 0,0 1 1 0 0,0-1 0 0 0,0 0 0 0 0,-4-2 0 0 0,-2-2 2 0 0,0 1 0 0 0,0-1 0 0 0,-1 2 0 0 0,0-1 0 0 0,0 1 0 0 0,0 0 1 0 0,0 1-1 0 0,-1 0 0 0 0,0 1 0 0 0,0 0 0 0 0,-14-3 0 0 0,18 5 13 0 0,-1 0-1 0 0,1 1 1 0 0,-1 0-1 0 0,0 0 1 0 0,1 0-1 0 0,-1 1 1 0 0,0 0-1 0 0,1 0 1 0 0,-1 0-1 0 0,1 1 1 0 0,0 0-1 0 0,0 0 1 0 0,-1 1-1 0 0,1 0 1 0 0,1 0-1 0 0,-1 0 1 0 0,0 1-1 0 0,-8 7 1 0 0,2 1 63 0 0,1-1 0 0 0,0 2 0 0 0,1 0 0 0 0,0 0 0 0 0,1 1 0 0 0,0 0 0 0 0,1 0 0 0 0,1 1 0 0 0,-9 26 0 0 0,13-33-41 0 0,1 1 0 0 0,1-1 0 0 0,-1 1 0 0 0,1-1 0 0 0,0 1 0 0 0,1-1 1 0 0,0 1-1 0 0,3 16 0 0 0,-2-19-26 0 0,0 0 1 0 0,1 0-1 0 0,0-1 1 0 0,0 1 0 0 0,1-1-1 0 0,-1 1 1 0 0,1-1-1 0 0,0 0 1 0 0,1 0-1 0 0,-1 0 1 0 0,1-1 0 0 0,0 1-1 0 0,0-1 1 0 0,5 4-1 0 0,-1-2-16 0 0,0-1-1 0 0,1 0 1 0 0,-1 0-1 0 0,1-1 1 0 0,0 0-1 0 0,0-1 1 0 0,1 0-1 0 0,-1-1 1 0 0,0 1-1 0 0,1-2 1 0 0,0 1-1 0 0,-1-1 0 0 0,19-1 1 0 0,9-2-403 0 0,-1-1 0 0 0,46-10 0 0 0,-8-4-731 0 0,-2-2 0 0 0,0-4 0 0 0,109-51 0 0 0,-157 63 967 0 0,32-21 1 0 0,-50 28 173 0 0,0 0 0 0 0,0 0 0 0 0,0-1 0 0 0,-1 0 1 0 0,1 0-1 0 0,-1 0 0 0 0,0-1 0 0 0,-1 0 0 0 0,1 0 0 0 0,3-7 1 0 0,-7 11 27 0 0,0 0 1 0 0,0 0 0 0 0,0 0-1 0 0,-1-1 1 0 0,1 1 0 0 0,0 0 0 0 0,-1 0-1 0 0,0 0 1 0 0,0-1 0 0 0,1 1-1 0 0,-1 0 1 0 0,0 0 0 0 0,-1-1 0 0 0,1 1-1 0 0,0 0 1 0 0,-1 0 0 0 0,1 0-1 0 0,-1-1 1 0 0,0 1 0 0 0,-1-2-1 0 0,0 0 44 0 0,0 1 0 0 0,0 0 0 0 0,-1 0 0 0 0,1 1 1 0 0,-1-1-1 0 0,0 0 0 0 0,1 1 0 0 0,-1 0 0 0 0,0 0 0 0 0,-1-1 0 0 0,-3 0 0 0 0,-5-3 190 0 0,-1 0 1 0 0,1 2-1 0 0,-2 0 1 0 0,1 0 0 0 0,-21-3-1 0 0,21 5-132 0 0,-1 1-1 0 0,0 0 0 0 0,1 0 0 0 0,-1 1 0 0 0,0 1 1 0 0,-13 3-1 0 0,21-3-68 0 0,0 0-1 0 0,1 1 1 0 0,-1 0-1 0 0,1 0 1 0 0,-1 0-1 0 0,1 1 1 0 0,0 0-1 0 0,0 0 1 0 0,0 0 0 0 0,1 1-1 0 0,-1-1 1 0 0,1 1-1 0 0,0 0 1 0 0,0 1-1 0 0,0-1 1 0 0,-5 8-1 0 0,2-1 20 0 0,2-1 0 0 0,-1 1 0 0 0,1-1 1 0 0,-5 18-1 0 0,8-22-72 0 0,1 1 1 0 0,-1-1 0 0 0,1 1 0 0 0,0 0 0 0 0,1-1 0 0 0,-1 1 0 0 0,1 0 0 0 0,1 0 0 0 0,1 7-1 0 0,-2-12-5 0 0,1 0 0 0 0,0 0 1 0 0,0 0-1 0 0,0-1 0 0 0,0 1 0 0 0,0 0 0 0 0,0-1 0 0 0,0 1 0 0 0,0-1 0 0 0,1 1 0 0 0,-1-1 0 0 0,1 0 0 0 0,-1 1 0 0 0,1-1 0 0 0,-1 0 0 0 0,1 0 0 0 0,0 0 0 0 0,0 0 0 0 0,-1 0 0 0 0,1-1 0 0 0,0 1 0 0 0,0-1 0 0 0,0 1 0 0 0,0-1 0 0 0,0 0 0 0 0,0 1 0 0 0,0-1 0 0 0,0 0 0 0 0,3 0 0 0 0,3 0-13 0 0,0-1 0 0 0,1 1 1 0 0,-1-1-1 0 0,1-1 0 0 0,11-3 0 0 0,-3 0-76 0 0,-1-1-1 0 0,0-1 0 0 0,0-1 0 0 0,0 0 0 0 0,-1-1 0 0 0,-1 0 0 0 0,1-2 0 0 0,-2 1 0 0 0,15-15 0 0 0,-26 24-80 0 0,-2 5 64 0 0,-6 15 52 0 0,3-10 116 0 0,0 0-1 0 0,1 1 1 0 0,-2 12 0 0 0,4-19-42 0 0,0 1 0 0 0,0-1 0 0 0,0 0-1 0 0,0 1 1 0 0,1-1 0 0 0,0 0 0 0 0,-1 0 0 0 0,1 1 0 0 0,0-1 0 0 0,1 0 0 0 0,-1 0 0 0 0,2 3 0 0 0,-1-4-15 0 0,-1-1 1 0 0,1 1-1 0 0,0-1 0 0 0,-1 1 1 0 0,1-1-1 0 0,0 0 1 0 0,0 0-1 0 0,-1 0 1 0 0,1 0-1 0 0,0 0 0 0 0,0 0 1 0 0,0-1-1 0 0,0 1 1 0 0,0-1-1 0 0,1 1 0 0 0,-1-1 1 0 0,0 0-1 0 0,0 0 1 0 0,0 0-1 0 0,3 0 0 0 0,5-1 4 0 0,-1 0-1 0 0,0-1 1 0 0,0 0-1 0 0,1 0 1 0 0,-1-1-1 0 0,0 0 0 0 0,-1-1 1 0 0,1 0-1 0 0,-1 0 1 0 0,0-1-1 0 0,0 0 0 0 0,13-10 1 0 0,-4 1-7 0 0,0-2 0 0 0,0 1 0 0 0,-2-2 0 0 0,16-21 0 0 0,-21 24-12 0 0,0-1 1 0 0,-1 0 0 0 0,-1 0-1 0 0,-1-1 1 0 0,0 0 0 0 0,-1 0-1 0 0,-1-1 1 0 0,0 0 0 0 0,-1 0-1 0 0,1-19 1 0 0,-3 15 4 0 0,-1 0 0 0 0,-1-1-1 0 0,0 1 1 0 0,-2-1 0 0 0,-1 1 0 0 0,-1 0-1 0 0,-11-37 1 0 0,1 21 7 0 0,13 35-4 0 0,0 0-1 0 0,0 0 1 0 0,-1 0 0 0 0,1 0-1 0 0,-1 0 1 0 0,1 0 0 0 0,-1 0-1 0 0,1 1 1 0 0,-1-1 0 0 0,0 0-1 0 0,0 1 1 0 0,0 0 0 0 0,-4-3-1 0 0,5 4 0 0 0,0 0 0 0 0,1 0-1 0 0,-1 0 1 0 0,0 0 0 0 0,0 0-1 0 0,0 0 1 0 0,0 0-1 0 0,0 0 1 0 0,0 0 0 0 0,0 0-1 0 0,0 1 1 0 0,0-1-1 0 0,0 0 1 0 0,0 1 0 0 0,0-1-1 0 0,0 1 1 0 0,1-1-1 0 0,-1 1 1 0 0,0-1 0 0 0,0 1-1 0 0,1-1 1 0 0,-1 1-1 0 0,0 0 1 0 0,1-1 0 0 0,-1 1-1 0 0,0 0 1 0 0,1 0 0 0 0,-1 0-1 0 0,1-1 1 0 0,-1 1-1 0 0,0 2 1 0 0,-12 28 4 0 0,3 7 13 0 0,1 0-1 0 0,2 1 0 0 0,2-1 1 0 0,1 2-1 0 0,2-1 1 0 0,2 0-1 0 0,2 0 0 0 0,8 51 1 0 0,-7-74-284 0 0,0 0 0 0 0,2-1 0 0 0,0 1 0 0 0,1-1 0 0 0,0 0 0 0 0,2 0 0 0 0,-1-1 0 0 0,2 0 0 0 0,19 25 0 0 0,-10-20-747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035"/>
    </inkml:context>
    <inkml:brush xml:id="br0">
      <inkml:brushProperty name="width" value="0.05" units="cm"/>
      <inkml:brushProperty name="height" value="0.05" units="cm"/>
    </inkml:brush>
  </inkml:definitions>
  <inkml:trace contextRef="#ctx0" brushRef="#br0">4 277 8133 0 0,'-4'0'855'0'0,"7"0"-343"0"0,47-4-90 0 0,211-54 376 0 0,-180 38 253 0 0,80-32 1 0 0,-153 49-914 0 0,-1 0 0 0 0,1-1-1 0 0,-1 0 1 0 0,0 0 0 0 0,0-1 0 0 0,-1 0-1 0 0,1 0 1 0 0,-1 0 0 0 0,7-9 0 0 0,-11 12-92 0 0,-1 1 0 0 0,0-1 0 0 0,0 0 0 0 0,0 0 0 0 0,0 0 0 0 0,0 1 0 0 0,0-1 0 0 0,0 0 0 0 0,-1 0 1 0 0,1 0-1 0 0,-1-1 0 0 0,1 1 0 0 0,-1 0 0 0 0,0 0 0 0 0,0 0 0 0 0,0-3 0 0 0,-1 2-18 0 0,1 1-1 0 0,-1-1 1 0 0,0 1-1 0 0,0-1 1 0 0,0 1-1 0 0,-1 0 1 0 0,1 0-1 0 0,0 0 1 0 0,-1 0-1 0 0,0 0 1 0 0,1 0-1 0 0,-1 0 1 0 0,0 0-1 0 0,0 1 1 0 0,0-1-1 0 0,0 0 1 0 0,-3-1-1 0 0,0 1 2 0 0,0-1-1 0 0,0 1 1 0 0,-1 0-1 0 0,1 1 1 0 0,0-1-1 0 0,-1 1 1 0 0,0 0-1 0 0,1 0 1 0 0,-1 1-1 0 0,0-1 1 0 0,1 1-1 0 0,-1 0 1 0 0,0 1-1 0 0,1 0 1 0 0,-7 1-1 0 0,-3 1 68 0 0,0 1-1 0 0,1 0 0 0 0,-1 1 1 0 0,-18 10-1 0 0,27-12-29 0 0,0 0 0 0 0,0 0 0 0 0,1 1 0 0 0,-1 0-1 0 0,1 0 1 0 0,0 1 0 0 0,0 0 0 0 0,0-1 0 0 0,1 2 0 0 0,0-1 0 0 0,0 0-1 0 0,0 1 1 0 0,-3 6 0 0 0,3-3 40 0 0,1 0-1 0 0,0 0 1 0 0,0 1-1 0 0,1-1 1 0 0,0 0 0 0 0,0 1-1 0 0,1-1 1 0 0,0 17-1 0 0,1-14-15 0 0,0 16 281 0 0,6 49 0 0 0,-5-69-339 0 0,1 0 1 0 0,0 0-1 0 0,0 0 0 0 0,0-1 0 0 0,1 1 0 0 0,1-1 0 0 0,-1 0 0 0 0,1 0 0 0 0,0 0 1 0 0,0 0-1 0 0,7 6 0 0 0,-7-9-28 0 0,1 1-1 0 0,0-1 1 0 0,1 0 0 0 0,-1-1 0 0 0,1 0 0 0 0,-1 0-1 0 0,1 0 1 0 0,0 0 0 0 0,0-1 0 0 0,0 0 0 0 0,1 0-1 0 0,-1-1 1 0 0,0 1 0 0 0,1-2 0 0 0,11 2 0 0 0,-2-2-162 0 0,0 0 1 0 0,-1-1 0 0 0,1-1-1 0 0,0 0 1 0 0,22-7-1 0 0,-23 4-593 0 0,0 0 0 0 0,0-1 0 0 0,-1 0 0 0 0,23-14 0 0 0,-11 3-1327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26.042"/>
    </inkml:context>
    <inkml:brush xml:id="br0">
      <inkml:brushProperty name="width" value="0.05" units="cm"/>
      <inkml:brushProperty name="height" value="0.05" units="cm"/>
    </inkml:brush>
  </inkml:definitions>
  <inkml:trace contextRef="#ctx0" brushRef="#br0">382 0 8201 0 0,'-8'3'91'0'0,"-24"9"26"0"0,24-9 1080 0 0,-2-1-1050 0 0,10-2-146 0 0,-16 4 35 0 0,0 1 0 0 0,-18 8 1 0 0,29-11-34 0 0,1-1 0 0 0,0 2 1 0 0,0-1-1 0 0,0 0 0 0 0,0 1 1 0 0,0 0-1 0 0,0 0 0 0 0,1 0 0 0 0,0 0 1 0 0,-1 1-1 0 0,1-1 0 0 0,0 1 1 0 0,1 0-1 0 0,-4 5 0 0 0,5-8-1 0 0,1 1 0 0 0,-1-1 0 0 0,1 0-1 0 0,-1 0 1 0 0,1 0 0 0 0,0 1 0 0 0,0-1 0 0 0,-1 0 0 0 0,1 1-1 0 0,0-1 1 0 0,0 0 0 0 0,0 0 0 0 0,0 1 0 0 0,0-1-1 0 0,1 0 1 0 0,-1 0 0 0 0,0 1 0 0 0,1-1 0 0 0,-1 0-1 0 0,1 0 1 0 0,-1 1 0 0 0,2 0 0 0 0,-1 0 0 0 0,0-1 0 0 0,1 1 0 0 0,-1-1 0 0 0,1 0 0 0 0,0 1 0 0 0,-1-1 0 0 0,1 0 0 0 0,0 0 0 0 0,0 0 0 0 0,0 0 0 0 0,0-1 0 0 0,-1 1 0 0 0,1 0 0 0 0,4 0 0 0 0,17 2 2 0 0,1-2 1 0 0,-1 0-1 0 0,37-3 1 0 0,-43 1-6 0 0,74-7 10 0 0,-108 25-29 0 0,-17 6 32 0 0,-1 0 0 0 0,-2-2 0 0 0,-43 18 0 0 0,4-2 19 0 0,23-10 216 0 0,-70 24 1 0 0,110-47-172 0 0,18-6 49 0 0,30-12 90 0 0,14-8-236 0 0,1 2-1 0 0,57-15 1 0 0,-78 26 21 0 0,-25 8 8 0 0,17-4 20 0 0,-21 5-14 0 0,0 0-10 0 0,0 0 16 0 0,0 0 1 0 0,0 0-1 0 0,0 1 0 0 0,0-1 0 0 0,0 0 1 0 0,0 0-1 0 0,0 0 0 0 0,0 1 0 0 0,0-1 1 0 0,0 0-1 0 0,0 0 0 0 0,0 0 0 0 0,0 0 0 0 0,0 1 1 0 0,0-1-1 0 0,1 0 0 0 0,-1 0 0 0 0,0 0 1 0 0,0 0-1 0 0,0 1 0 0 0,0-1 0 0 0,0 0 1 0 0,0 0-1 0 0,0 0 0 0 0,0 0 0 0 0,1 1 1 0 0,-1-1-1 0 0,0 0 0 0 0,0 0 0 0 0,0 0 0 0 0,0 0 1 0 0,1 0-1 0 0,-1 0 0 0 0,0 0 0 0 0,0 0 1 0 0,0 0-1 0 0,0 0 0 0 0,1 1 0 0 0,-1-1 1 0 0,0 0-1 0 0,0 0 0 0 0,0 0 0 0 0,0 0 0 0 0,1 0 1 0 0,-1 0-1 0 0,0 0 0 0 0,0 0 0 0 0,0 0 1 0 0,1-1-1 0 0,-1 1 0 0 0,0 0 0 0 0,0 0 1 0 0,0 0-1 0 0,0 0 0 0 0,1 0 0 0 0,-1 0 1 0 0,0 0-1 0 0,0 0 0 0 0,0 0 0 0 0,0 0 0 0 0,1-1 1 0 0,-1 1-1 0 0,0 0 0 0 0,0 0 0 0 0,0 0 1 0 0,0-1-1 0 0,18-12 42 0 0,-14 11-103 0 0,-6 1-201 0 0,-2 0-387 0 0,-6 7-1725 0 0,5-8 1481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642"/>
    </inkml:context>
    <inkml:brush xml:id="br0">
      <inkml:brushProperty name="width" value="0.05" units="cm"/>
      <inkml:brushProperty name="height" value="0.05" units="cm"/>
    </inkml:brush>
  </inkml:definitions>
  <inkml:trace contextRef="#ctx0" brushRef="#br0">435 175 7841 0 0,'-8'-20'416'0'0,"-1"1"1"0"0,-1 0-1 0 0,-1 1 1 0 0,0 0-1 0 0,-20-23 1 0 0,29 37-313 0 0,-1 1 0 0 0,1 0 0 0 0,-1 0 0 0 0,0 0-1 0 0,0 1 1 0 0,0-1 0 0 0,-1 1 0 0 0,1-1 0 0 0,0 1 0 0 0,-1 0 0 0 0,0 1 0 0 0,1-1 0 0 0,-1 0 0 0 0,0 1 0 0 0,0 0 0 0 0,-5-1 0 0 0,3 2 14 0 0,0-1 0 0 0,1 1-1 0 0,-1 1 1 0 0,1-1 0 0 0,-1 1-1 0 0,1 0 1 0 0,-1 0 0 0 0,1 1-1 0 0,0 0 1 0 0,-9 4 0 0 0,-7 5 229 0 0,0 2 0 0 0,1 0 0 0 0,1 1 0 0 0,-27 25-1 0 0,29-24-93 0 0,10-9-160 0 0,0 1 1 0 0,0 1 0 0 0,0-1-1 0 0,1 1 1 0 0,0 0-1 0 0,1 1 1 0 0,-1-1 0 0 0,2 1-1 0 0,-1 0 1 0 0,1 1-1 0 0,1-1 1 0 0,0 0 0 0 0,0 1-1 0 0,1 0 1 0 0,-2 10-1 0 0,4-14-54 0 0,-1 1-1 0 0,1 0 1 0 0,0-1-1 0 0,0 1 1 0 0,1 0-1 0 0,0-1 0 0 0,0 1 1 0 0,1-1-1 0 0,0 0 1 0 0,0 1-1 0 0,0-1 1 0 0,1 0-1 0 0,0 0 1 0 0,0 0-1 0 0,1-1 0 0 0,-1 1 1 0 0,1-1-1 0 0,0 0 1 0 0,1 0-1 0 0,-1 0 1 0 0,1 0-1 0 0,0-1 1 0 0,9 6-1 0 0,-3-3-50 0 0,0-1-1 0 0,0-1 1 0 0,1 0 0 0 0,0 0-1 0 0,-1-1 1 0 0,2-1-1 0 0,-1 0 1 0 0,0 0 0 0 0,1-2-1 0 0,-1 1 1 0 0,1-2 0 0 0,-1 1-1 0 0,1-2 1 0 0,18-2 0 0 0,9-4-791 0 0,0-1 0 0 0,-1-2 0 0 0,45-18 1 0 0,-62 20-634 0 0,37-19-1 0 0,-24 7-146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972"/>
    </inkml:context>
    <inkml:brush xml:id="br0">
      <inkml:brushProperty name="width" value="0.05" units="cm"/>
      <inkml:brushProperty name="height" value="0.05" units="cm"/>
    </inkml:brush>
  </inkml:definitions>
  <inkml:trace contextRef="#ctx0" brushRef="#br0">72 28 9029 0 0,'-15'-11'118'0'0,"13"9"-9"0"0,-1 0 1 0 0,1 0-1 0 0,-1 0 0 0 0,0 0 1 0 0,0 0-1 0 0,-5-2 1 0 0,8 4-46 0 0,-1 0 1 0 0,0 0-1 0 0,1 0 1 0 0,-1 0-1 0 0,0 0 1 0 0,1 0-1 0 0,-1 0 1 0 0,0 0-1 0 0,0 0 1 0 0,1 0-1 0 0,-1 0 0 0 0,0 0 1 0 0,1 1-1 0 0,-1-1 1 0 0,1 0-1 0 0,-1 1 1 0 0,0-1-1 0 0,1 0 1 0 0,-1 1-1 0 0,1-1 1 0 0,-1 0-1 0 0,1 1 1 0 0,-1-1-1 0 0,1 1 0 0 0,-1-1 1 0 0,1 1-1 0 0,-1-1 1 0 0,1 1-1 0 0,0 0 1 0 0,-1-1-1 0 0,1 1 1 0 0,0-1-1 0 0,-1 1 1 0 0,1 0-1 0 0,0-1 1 0 0,0 1-1 0 0,-1 1 0 0 0,-2 7 274 0 0,1 0 0 0 0,0 1-1 0 0,0-1 1 0 0,0 0 0 0 0,1 1-1 0 0,1-1 1 0 0,-1 1 0 0 0,2-1-1 0 0,1 13 1 0 0,1-5-228 0 0,0 0 0 0 0,2 0 0 0 0,0-1 0 0 0,9 21 0 0 0,10 25-124 0 0,-17-41-493 0 0,1 1-1 0 0,21 37 1 0 0,-24-48-277 0 0,0 0 0 0 0,-1 0 0 0 0,0 0 1 0 0,3 13-1 0 0,-2-5-957 0 0,-3-11 679 0 0,-4-2-112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302"/>
    </inkml:context>
    <inkml:brush xml:id="br0">
      <inkml:brushProperty name="width" value="0.05" units="cm"/>
      <inkml:brushProperty name="height" value="0.05" units="cm"/>
    </inkml:brush>
  </inkml:definitions>
  <inkml:trace contextRef="#ctx0" brushRef="#br0">80 186 7229 0 0,'-7'-5'179'0'0,"0"-1"0"0"0,1 0 0 0 0,-1-1 0 0 0,2 0 0 0 0,-1 0 0 0 0,1 0 0 0 0,0 0 0 0 0,0-1 0 0 0,1 0 0 0 0,0 0 0 0 0,0 0 0 0 0,1 0 0 0 0,0-1 0 0 0,1 0 0 0 0,0 1 1 0 0,0-1-1 0 0,0-13 0 0 0,1 20-101 0 0,1 1 0 0 0,0 0 0 0 0,0-1 0 0 0,0 1 1 0 0,0-1-1 0 0,0 1 0 0 0,1-1 0 0 0,-1 1 0 0 0,0-1 1 0 0,1 1-1 0 0,-1 0 0 0 0,1-1 0 0 0,-1 1 0 0 0,1 0 1 0 0,0-1-1 0 0,-1 1 0 0 0,1 0 0 0 0,0 0 0 0 0,0 0 1 0 0,0 0-1 0 0,0-1 0 0 0,2 0 0 0 0,-1 1 0 0 0,1 0 0 0 0,0 0-1 0 0,-1 1 1 0 0,1-1 0 0 0,0 1 0 0 0,0-1-1 0 0,0 1 1 0 0,-1 0 0 0 0,1 0 0 0 0,0 0-1 0 0,5 1 1 0 0,47 4 110 0 0,-1 3 0 0 0,1 1-1 0 0,-2 3 1 0 0,62 23 0 0 0,-111-34-181 0 0,111 46 292 0 0,-97-38-144 0 0,0 0 0 0 0,-1 2 1 0 0,32 24-1 0 0,-47-34-136 0 0,-1 1 0 0 0,0-1 0 0 0,0 1 1 0 0,0-1-1 0 0,0 1 0 0 0,0 0 0 0 0,0-1 0 0 0,0 1 1 0 0,0 0-1 0 0,0 0 0 0 0,-1 0 0 0 0,1-1 0 0 0,-1 1 1 0 0,0 0-1 0 0,1 0 0 0 0,-1 0 0 0 0,0 0 0 0 0,0 0 1 0 0,0 0-1 0 0,0 0 0 0 0,0 0 0 0 0,-1 0 0 0 0,1 0 1 0 0,-1-1-1 0 0,1 1 0 0 0,-1 0 0 0 0,0 0 0 0 0,1 0 1 0 0,-1-1-1 0 0,-2 3 0 0 0,-1 5 45 0 0,-1-2 0 0 0,0 1-1 0 0,-1 0 1 0 0,-11 11 0 0 0,1-3-16 0 0,-1-1 0 0 0,-1-1 0 0 0,0 0 0 0 0,-37 19 0 0 0,-86 34-18 0 0,96-47-830 0 0,0-2 0 0 0,-1-3 1 0 0,-88 18-1 0 0,132-33 665 0 0,1 1-1 0 0,0-1 1 0 0,-1 0 0 0 0,1 0 0 0 0,-1 0-1 0 0,1 0 1 0 0,-1 0 0 0 0,1 0 0 0 0,-1 0 0 0 0,1 0-1 0 0,0-1 1 0 0,-1 1 0 0 0,1-1 0 0 0,-1 1-1 0 0,1-1 1 0 0,0 1 0 0 0,0-1 0 0 0,-1 0 0 0 0,1 1-1 0 0,0-1 1 0 0,0 0 0 0 0,-2-2 0 0 0,-1-5-992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633"/>
    </inkml:context>
    <inkml:brush xml:id="br0">
      <inkml:brushProperty name="width" value="0.05" units="cm"/>
      <inkml:brushProperty name="height" value="0.05" units="cm"/>
    </inkml:brush>
  </inkml:definitions>
  <inkml:trace contextRef="#ctx0" brushRef="#br0">432 153 8069 0 0,'11'-11'367'0'0,"0"0"-1"0"0,-1-2 1 0 0,0 1 0 0 0,-2-1 0 0 0,14-24-1 0 0,-6 9 833 0 0,-15 28-1173 0 0,-1-1 0 0 0,1 1 1 0 0,-1-1-1 0 0,0 1 1 0 0,1-1-1 0 0,-1 0 0 0 0,0 1 1 0 0,1-1-1 0 0,-1 0 1 0 0,0 1-1 0 0,0-1 0 0 0,1 0 1 0 0,-1 1-1 0 0,0-1 0 0 0,0 0 1 0 0,0 1-1 0 0,0-1 1 0 0,0 0-1 0 0,0 1 0 0 0,0-1 1 0 0,0 0-1 0 0,0 1 0 0 0,-1-1 1 0 0,1 0-1 0 0,0 1 1 0 0,0-1-1 0 0,-1 0 0 0 0,1 1 1 0 0,0-1-1 0 0,-1 0 0 0 0,1 1 1 0 0,0-1-1 0 0,-1 1 1 0 0,1-1-1 0 0,-1 1 0 0 0,1-1 1 0 0,-1 1-1 0 0,1-1 1 0 0,-1 1-1 0 0,0 0 0 0 0,1-1 1 0 0,-1 1-1 0 0,1 0 0 0 0,-1-1 1 0 0,0 1-1 0 0,1 0 1 0 0,-1 0-1 0 0,0 0 0 0 0,1-1 1 0 0,-1 1-1 0 0,0 0 0 0 0,1 0 1 0 0,-1 0-1 0 0,0 0 1 0 0,0 0-1 0 0,-8 0 30 0 0,1-1-1 0 0,0 1 1 0 0,-12 2 0 0 0,16-2 1 0 0,-33 6 231 0 0,0 2 0 0 0,0 1-1 0 0,-60 25 1 0 0,65-23-73 0 0,-1 0-11 0 0,11-4 26 0 0,-36 17 0 0 0,57-24-223 0 0,-1 1 0 0 0,1 0 0 0 0,0-1 1 0 0,0 1-1 0 0,0-1 0 0 0,0 1 0 0 0,0 0 0 0 0,0 0 0 0 0,0 0 0 0 0,0 0 0 0 0,0 0 0 0 0,0 0 0 0 0,0 0 0 0 0,1 0 0 0 0,-1 0 0 0 0,0 1 0 0 0,1-1-3 0 0,0-1 0 0 0,0 1 0 0 0,0 0 0 0 0,0-1 0 0 0,0 1 0 0 0,0-1 0 0 0,0 1 0 0 0,0-1 0 0 0,0 1 0 0 0,1-1 0 0 0,-1 1 0 0 0,0-1 0 0 0,0 1 0 0 0,0-1 0 0 0,1 1 0 0 0,-1-1 0 0 0,0 0 0 0 0,1 1 0 0 0,-1-1 0 0 0,0 1 0 0 0,1-1 0 0 0,-1 0 0 0 0,1 1 0 0 0,-1-1 0 0 0,2 1 0 0 0,4 2 26 0 0,0 0 1 0 0,0 0-1 0 0,1-1 1 0 0,10 4 0 0 0,-9-4-8 0 0,132 40 146 0 0,95 31-131 0 0,-235-73-38 0 0,5 1 16 0 0,0 1 0 0 0,-1 0 0 0 0,0 0 0 0 0,1 0 0 0 0,7 5 0 0 0,-12-6-11 0 0,1-1-1 0 0,-1 1 1 0 0,1 0-1 0 0,-1-1 1 0 0,1 1-1 0 0,-1-1 1 0 0,1 1 0 0 0,-1 0-1 0 0,0-1 1 0 0,1 1-1 0 0,-1 0 1 0 0,0 0 0 0 0,0-1-1 0 0,1 1 1 0 0,-1 0-1 0 0,0 0 1 0 0,0-1-1 0 0,0 1 1 0 0,0 0 0 0 0,0 0-1 0 0,0-1 1 0 0,0 1-1 0 0,0 0 1 0 0,0 0-1 0 0,-1-1 1 0 0,1 1 0 0 0,0 0-1 0 0,0 0 1 0 0,-1-1-1 0 0,1 1 1 0 0,0 0 0 0 0,-1-1-1 0 0,1 1 1 0 0,-1 0-1 0 0,1-1 1 0 0,-1 1-1 0 0,1-1 1 0 0,-1 1 0 0 0,1-1-1 0 0,-1 1 1 0 0,1-1-1 0 0,-1 1 1 0 0,0-1 0 0 0,0 1-1 0 0,-8 6 22 0 0,1-1 0 0 0,-1 0 0 0 0,-1 0 0 0 0,1-1 0 0 0,-20 8 0 0 0,-54 15-3 0 0,74-25-19 0 0,-56 14-1209 0 0,-1-2 0 0 0,-128 12-1 0 0,153-28-1145 0 0,23 1 968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965"/>
    </inkml:context>
    <inkml:brush xml:id="br0">
      <inkml:brushProperty name="width" value="0.05" units="cm"/>
      <inkml:brushProperty name="height" value="0.05" units="cm"/>
    </inkml:brush>
  </inkml:definitions>
  <inkml:trace contextRef="#ctx0" brushRef="#br0">61 162 11413 0 0,'-12'-19'775'0'0,"1"-1"1"0"0,1-1-1 0 0,-14-39 1 0 0,23 59-673 0 0,1 0 0 0 0,-1-1 0 0 0,1 1 0 0 0,-1-1 0 0 0,1 0 0 0 0,0 1 0 0 0,0-1-1 0 0,0 1 1 0 0,0-1 0 0 0,0 1 0 0 0,0-1 0 0 0,0 1 0 0 0,0-1 0 0 0,1 0 0 0 0,-1 1 0 0 0,0-1 0 0 0,1 1 0 0 0,0-2 0 0 0,0 2-33 0 0,0 0 1 0 0,0 0-1 0 0,0 0 0 0 0,0 0 0 0 0,0 0 0 0 0,0 1 0 0 0,0-1 1 0 0,0 0-1 0 0,0 1 0 0 0,0-1 0 0 0,0 0 0 0 0,0 1 0 0 0,0 0 1 0 0,0-1-1 0 0,1 1 0 0 0,-1 0 0 0 0,0-1 0 0 0,2 1 0 0 0,2 0 34 0 0,0 0-1 0 0,0 0 0 0 0,-1 1 0 0 0,1-1 0 0 0,0 1 0 0 0,0 0 0 0 0,0 1 0 0 0,-1-1 0 0 0,1 1 0 0 0,5 2 0 0 0,0 2-52 0 0,-1 0 0 0 0,0 1 0 0 0,0 0-1 0 0,-1 0 1 0 0,0 1 0 0 0,0 0 0 0 0,-1 1 0 0 0,0 0-1 0 0,7 10 1 0 0,8 17-38 0 0,17 38 1 0 0,-38-73-13 0 0,129 243-522 0 0,-121-218-34 0 0,-9-22 189 0 0,1 0 1 0 0,0 0-1 0 0,0 0 1 0 0,1-1-1 0 0,-1 1 1 0 0,1 0-1 0 0,0-1 1 0 0,0 1-1 0 0,0-1 1 0 0,0 0 0 0 0,1 1-1 0 0,2 2 1 0 0,-4-6 259 0 0,-1 0 1 0 0,0 0 0 0 0,1 0 0 0 0,-1 0-1 0 0,1 0 1 0 0,-1-1 0 0 0,0 1 0 0 0,1 0 0 0 0,-1 0-1 0 0,0 0 1 0 0,1 0 0 0 0,-1 0 0 0 0,0-1-1 0 0,1 1 1 0 0,-1 0 0 0 0,0 0 0 0 0,1 0 0 0 0,-1-1-1 0 0,0 1 1 0 0,0 0 0 0 0,1-1 0 0 0,-1 1-1 0 0,0 0 1 0 0,0-1 0 0 0,0 1 0 0 0,1 0 0 0 0,-1-1-1 0 0,0 1 1 0 0,0 0 0 0 0,0-1 0 0 0,0 1-1 0 0,0 0 1 0 0,0-1 0 0 0,0 1 0 0 0,0 0 0 0 0,0-1-1 0 0,0 1 1 0 0,0-1 0 0 0,1-7-1413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3.300"/>
    </inkml:context>
    <inkml:brush xml:id="br0">
      <inkml:brushProperty name="width" value="0.05" units="cm"/>
      <inkml:brushProperty name="height" value="0.05" units="cm"/>
    </inkml:brush>
  </inkml:definitions>
  <inkml:trace contextRef="#ctx0" brushRef="#br0">58 155 7549 0 0,'-6'-53'195'0'0,"2"29"566"0"0,0-31-1 0 0,3 35 551 0 0,0 18-187 0 0,-1 13-438 0 0,-14 157 2558 0 0,-8 126-2570 0 0,26-185-673 0 0,0-93-1094 0 0,0 0 0 0 0,1 0 1 0 0,1 0-1 0 0,8 24 1 0 0,-12-36-361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3.622"/>
    </inkml:context>
    <inkml:brush xml:id="br0">
      <inkml:brushProperty name="width" value="0.05" units="cm"/>
      <inkml:brushProperty name="height" value="0.05" units="cm"/>
    </inkml:brush>
  </inkml:definitions>
  <inkml:trace contextRef="#ctx0" brushRef="#br0">76 218 9569 0 0,'-3'3'116'0'0,"0"-1"-1"0"0,0 1 1 0 0,0 0 0 0 0,0 1-1 0 0,1-1 1 0 0,-1 0 0 0 0,1 1-1 0 0,0 0 1 0 0,0-1 0 0 0,0 1-1 0 0,-2 7 1 0 0,-7 13 859 0 0,6-12-683 0 0,0-1-1 0 0,0 1 0 0 0,1 0 1 0 0,0 0-1 0 0,1 1 0 0 0,1-1 0 0 0,0 1 1 0 0,0-1-1 0 0,2 1 0 0 0,-1 0 1 0 0,2-1-1 0 0,-1 1 0 0 0,2 0 0 0 0,0-1 1 0 0,0 1-1 0 0,6 14 0 0 0,-3-10-246 0 0,1-1 0 0 0,10 20 1 0 0,-13-30-325 0 0,0 0 1 0 0,1-1 0 0 0,0 0 0 0 0,0 1-1 0 0,1-1 1 0 0,-1-1 0 0 0,1 1 0 0 0,10 7-1 0 0,-11-8-371 0 0,3-1-2264 0 0,0-3 1488 0 0</inkml:trace>
  <inkml:trace contextRef="#ctx0" brushRef="#br0" timeOffset="1">17 3 7613 0 0,'-4'-3'-16'0'0,"0"6"-4"0"0,10-3 0 0 0,-8 8 16 0 0,4-4-8 0 0,0 5 0 0 0,0-1 0 0 0,0-1-4 0 0,7 6-40 0 0,-1-5-60 0 0,6 3 12 0 0,-4-7-160 0 0,0 6-176 0 0,4-2-304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4.387"/>
    </inkml:context>
    <inkml:brush xml:id="br0">
      <inkml:brushProperty name="width" value="0.05" units="cm"/>
      <inkml:brushProperty name="height" value="0.05" units="cm"/>
    </inkml:brush>
  </inkml:definitions>
  <inkml:trace contextRef="#ctx0" brushRef="#br0">30 414 8165 0 0,'-18'6'355'0'0,"17"-6"-248"0"0,1 0 0 0 0,-1 0 0 0 0,0 0-1 0 0,1 0 1 0 0,-1 0 0 0 0,0 1-1 0 0,1-1 1 0 0,-1 0 0 0 0,1 0-1 0 0,-1 1 1 0 0,0-1 0 0 0,1 0-1 0 0,-1 1 1 0 0,1-1 0 0 0,-1 1-1 0 0,1-1 1 0 0,-1 1 0 0 0,1 1 13 0 0,0-1 0 0 0,0 0 0 0 0,0 0 0 0 0,0 0 0 0 0,0 0 0 0 0,0 0 0 0 0,1 0 0 0 0,-1 0 0 0 0,0 0 0 0 0,1 0 0 0 0,-1 0 0 0 0,1 0 0 0 0,-1 0 0 0 0,1 0-1 0 0,1 1 1 0 0,12 32 1629 0 0,-12-29-1630 0 0,-1 0 0 0 0,1-1 0 0 0,0 0 0 0 0,0 1 0 0 0,0-1 1 0 0,1 0-1 0 0,-1 0 0 0 0,1 0 0 0 0,0 0 0 0 0,0 0 1 0 0,7 5-1 0 0,-5-5-96 0 0,0 0 1 0 0,0 0-1 0 0,1-1 0 0 0,-1 0 1 0 0,1 0-1 0 0,0 0 1 0 0,0 0-1 0 0,0-1 0 0 0,0 0 1 0 0,1-1-1 0 0,-1 1 1 0 0,0-1-1 0 0,8 0 0 0 0,-9-1-22 0 0,0 0 0 0 0,0-1-1 0 0,0 1 1 0 0,0-1-1 0 0,0 0 1 0 0,0-1-1 0 0,0 1 1 0 0,0-1 0 0 0,-1 0-1 0 0,1 0 1 0 0,-1-1-1 0 0,1 1 1 0 0,-1-1-1 0 0,0 0 1 0 0,0 0 0 0 0,0-1-1 0 0,4-4 1 0 0,3-3-33 0 0,0-2 0 0 0,-2 1 1 0 0,1-1-1 0 0,-2 0 0 0 0,0-1 1 0 0,0 0-1 0 0,-1 0 0 0 0,-1-1 1 0 0,7-26-1 0 0,-10 30 12 0 0,0 0 0 0 0,-1 1 1 0 0,-1-1-1 0 0,0-1 0 0 0,0 1 1 0 0,-1 0-1 0 0,-1 0 0 0 0,0 0 0 0 0,0 0 1 0 0,-1 0-1 0 0,0 0 0 0 0,-1 1 1 0 0,0-1-1 0 0,-9-18 0 0 0,11 27 25 0 0,0 1-1 0 0,0-1 1 0 0,0 0-1 0 0,0 0 0 0 0,0 0 1 0 0,0 1-1 0 0,0-1 1 0 0,-1 1-1 0 0,1-1 1 0 0,-1 1-1 0 0,1-1 1 0 0,-1 1-1 0 0,0 0 1 0 0,1 0-1 0 0,-1-1 1 0 0,0 1-1 0 0,0 1 1 0 0,0-1-1 0 0,0 0 1 0 0,0 0-1 0 0,-3 0 1 0 0,3 1 9 0 0,-1 0 0 0 0,1 0 0 0 0,-1 1 0 0 0,1-1 0 0 0,-1 1 0 0 0,1-1 0 0 0,-1 1 0 0 0,1 0-1 0 0,0 0 1 0 0,-1 0 0 0 0,1 0 0 0 0,0 0 0 0 0,0 1 0 0 0,-1-1 0 0 0,-1 2 0 0 0,-4 4 34 0 0,1 1 1 0 0,-1 0-1 0 0,1 0 0 0 0,0 0 0 0 0,1 0 0 0 0,0 1 0 0 0,-6 13 0 0 0,3-3 25 0 0,1 1-1 0 0,1 1 0 0 0,1 0 0 0 0,1 0 1 0 0,1 0-1 0 0,0 0 0 0 0,2 0 0 0 0,0 1 1 0 0,2 0-1 0 0,2 28 0 0 0,-1-38-38 0 0,1-1 1 0 0,0-1-1 0 0,0 1 0 0 0,1 0 0 0 0,1 0 1 0 0,-1-1-1 0 0,2 0 0 0 0,-1 0 1 0 0,2 0-1 0 0,-1 0 0 0 0,1-1 0 0 0,12 15 1 0 0,-14-20-45 0 0,0 0 1 0 0,0 0-1 0 0,0 0 1 0 0,0 0-1 0 0,1-1 1 0 0,-1 0 0 0 0,1 0-1 0 0,0 0 1 0 0,0-1-1 0 0,0 1 1 0 0,0-1-1 0 0,0 0 1 0 0,1-1 0 0 0,-1 1-1 0 0,0-1 1 0 0,1 0-1 0 0,-1 0 1 0 0,1-1-1 0 0,0 0 1 0 0,-1 0-1 0 0,1 0 1 0 0,-1-1 0 0 0,1 1-1 0 0,-1-1 1 0 0,1-1-1 0 0,9-2 1 0 0,-4-1-125 0 0,0 1-1 0 0,0-2 1 0 0,0 0-1 0 0,0 0 1 0 0,-1-1 0 0 0,0 0-1 0 0,0-1 1 0 0,-1 0 0 0 0,0 0-1 0 0,-1-1 1 0 0,0 0 0 0 0,0-1-1 0 0,0 1 1 0 0,10-21 0 0 0,-7 8 82 0 0,-2 0 0 0 0,0 0 0 0 0,-2 0 1 0 0,0-1-1 0 0,-2 0 0 0 0,6-42 0 0 0,-2-18 55 0 0,10-72 100 0 0,-13 139 87 0 0,-5 16-183 0 0,-1 0 0 0 0,0 0 0 0 0,0 0 0 0 0,1 0 1 0 0,-1 0-1 0 0,0 1 0 0 0,0-1 0 0 0,1 0 0 0 0,-1 0 0 0 0,0 0 0 0 0,0 0 1 0 0,1 0-1 0 0,-1 0 0 0 0,0 0 0 0 0,0 0 0 0 0,0 1 0 0 0,1-1 1 0 0,-1 0-1 0 0,0 0 0 0 0,0 0 0 0 0,0 0 0 0 0,1 1 0 0 0,-1-1 0 0 0,0 0 1 0 0,0 0-1 0 0,0 0 0 0 0,0 1 0 0 0,0-1 0 0 0,0 0 0 0 0,1 0 0 0 0,-1 1 1 0 0,0-1-1 0 0,0 1 0 0 0,2 3 50 0 0,-1 0-1 0 0,0 1 1 0 0,1-1-1 0 0,-2 0 1 0 0,2 8-1 0 0,0 55 268 0 0,-1-30-241 0 0,1 0 1 0 0,13 73 0 0 0,-13-101-74 0 0,1 1-1 0 0,-1-1 1 0 0,2 0 0 0 0,0 1 0 0 0,0-2-1 0 0,0 1 1 0 0,1 0 0 0 0,0-1-1 0 0,1 0 1 0 0,0 0 0 0 0,0-1-1 0 0,1 1 1 0 0,0-1 0 0 0,0-1-1 0 0,1 1 1 0 0,9 5 0 0 0,-15-10-6 0 0,0-1 1 0 0,1 1-1 0 0,-1-1 1 0 0,0 0-1 0 0,1 0 1 0 0,-1 0-1 0 0,1 0 1 0 0,0 0-1 0 0,-1-1 1 0 0,1 1-1 0 0,0-1 1 0 0,-1 1-1 0 0,1-1 1 0 0,0 0-1 0 0,-1 0 1 0 0,1 0-1 0 0,0-1 0 0 0,-1 1 1 0 0,1-1-1 0 0,0 1 1 0 0,2-2-1 0 0,-1 0-11 0 0,0 0 0 0 0,-1-1 0 0 0,1 0 0 0 0,0 1 0 0 0,-1-1 0 0 0,0 0 0 0 0,0 0-1 0 0,0-1 1 0 0,0 1 0 0 0,0-1 0 0 0,-1 0 0 0 0,3-4 0 0 0,7-16-38 0 0,0-1-1 0 0,-2 0 1 0 0,-1-1 0 0 0,-1 0-1 0 0,8-44 1 0 0,-9 39 59 0 0,-3 17-115 0 0,-3 27 30 0 0,-5 26 11 0 0,3-30 63 0 0,-1 1-1 0 0,1 1 1 0 0,-1-1 0 0 0,2 0 0 0 0,0 1-1 0 0,2 15 1 0 0,-2-23 3 0 0,0-1 0 0 0,1 0 0 0 0,0 0 0 0 0,-1 0 0 0 0,1 0 0 0 0,0 1 0 0 0,0-1 0 0 0,0 0 0 0 0,0-1 0 0 0,1 1 0 0 0,-1 0 0 0 0,0 0 0 0 0,1 0 0 0 0,-1-1 0 0 0,1 1 0 0 0,0-1 0 0 0,0 1 0 0 0,-1-1 0 0 0,1 0 0 0 0,0 0 1 0 0,0 0-1 0 0,0 0 0 0 0,0 0 0 0 0,0 0 0 0 0,1 0 0 0 0,-1 0 0 0 0,0-1 0 0 0,0 1 0 0 0,0-1 0 0 0,1 0 0 0 0,3 0 0 0 0,18-1 39 0 0,0 0 0 0 0,-1-2 0 0 0,1-1 0 0 0,-1-1 0 0 0,0-1 0 0 0,0-1 0 0 0,30-14 0 0 0,-44 18-42 0 0,-1-2-1 0 0,1 1 1 0 0,-1-1-1 0 0,0 0 1 0 0,0-1-1 0 0,10-8 1 0 0,-14 10 7 0 0,0 0 0 0 0,-1 0-1 0 0,1 0 1 0 0,-1 0 0 0 0,0-1 0 0 0,0 1 0 0 0,0-1 0 0 0,-1 0-1 0 0,1 0 1 0 0,-1 0 0 0 0,0 0 0 0 0,2-9 0 0 0,-3 5 89 0 0,0 1-1 0 0,-1-1 1 0 0,0 0 0 0 0,0 1 0 0 0,-1-1-1 0 0,0 1 1 0 0,0-1 0 0 0,-1 1 0 0 0,0-1-1 0 0,-1 1 1 0 0,0 0 0 0 0,0 0-1 0 0,-7-13 1 0 0,3 11 38 0 0,1 0-1 0 0,-1 0 0 0 0,-1 0 1 0 0,0 1-1 0 0,0 0 0 0 0,-1 0 0 0 0,0 1 1 0 0,0 1-1 0 0,-13-9 0 0 0,3 4-31 0 0,-1 0 0 0 0,-25-11-1 0 0,35 19-148 0 0,-1 1-1 0 0,1-1 1 0 0,-1 2-1 0 0,0-1 1 0 0,1 2 0 0 0,-21-2-1 0 0,21 3-322 0 0,0 0-1 0 0,-1 0 1 0 0,1 1 0 0 0,0 1 0 0 0,-1-1-1 0 0,1 2 1 0 0,0-1 0 0 0,0 2-1 0 0,1-1 1 0 0,-13 7 0 0 0,-9 8-1551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6.383"/>
    </inkml:context>
    <inkml:brush xml:id="br0">
      <inkml:brushProperty name="width" value="0.05" units="cm"/>
      <inkml:brushProperty name="height" value="0.05" units="cm"/>
    </inkml:brush>
  </inkml:definitions>
  <inkml:trace contextRef="#ctx0" brushRef="#br0">31 158 8397 0 0,'-21'-7'512'0'0,"12"1"2571"0"0,15 6-2880 0 0,0 0 1 0 0,1 0-1 0 0,-1-1 0 0 0,0 0 1 0 0,0 0-1 0 0,0-1 1 0 0,0 0-1 0 0,0 0 0 0 0,8-4 1 0 0,19-5-117 0 0,121-26 17 0 0,1 6-1 0 0,200-13 0 0 0,-289 37-970 0 0,-92 15-3367 0 0,7-3 3025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6.711"/>
    </inkml:context>
    <inkml:brush xml:id="br0">
      <inkml:brushProperty name="width" value="0.05" units="cm"/>
      <inkml:brushProperty name="height" value="0.05" units="cm"/>
    </inkml:brush>
  </inkml:definitions>
  <inkml:trace contextRef="#ctx0" brushRef="#br0">20 73 9029 0 0,'-20'3'1668'0'0,"20"-3"-1633"0"0,13-3 1007 0 0,193-31 2859 0 0,-136 21-3328 0 0,1 3 0 0 0,0 4 0 0 0,1 2 0 0 0,118 10 0 0 0,-164-7-365 0 0,-20-1-999 0 0,-18-2-2171 0 0,2 2 1470 0 0,1 0-186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1.431"/>
    </inkml:context>
    <inkml:brush xml:id="br0">
      <inkml:brushProperty name="width" value="0.05" units="cm"/>
      <inkml:brushProperty name="height" value="0.05" units="cm"/>
    </inkml:brush>
  </inkml:definitions>
  <inkml:trace contextRef="#ctx0" brushRef="#br0">297 240 6097 0 0,'0'0'246'0'0,"-8"-1"-143"0"0,-26-3 17 0 0,26 3 1569 0 0,2 0-1279 0 0,-2 1-82 0 0,-3 0-129 0 0,-1-1 9342 0 0,10 5-9333 0 0,-8 11-22 0 0,8-11 165 0 0,-10 22-226 0 0,-39 84-62 0 0,30-64-35 0 0,-2-2-1 0 0,-41 61 0 0 0,59-97-27 0 0,-1 1-27 0 0,-6 9 75 0 0,10-20-86 0 0,5-13-129 0 0,-1 11 95 0 0,78-263-1586 0 0,-56 200 1657 0 0,60-120 0 0 0,-80 180-4 0 0,0 1 0 0 0,0-1 1 0 0,1 1-1 0 0,-1 0 1 0 0,2 0-1 0 0,-1 1 1 0 0,0-1-1 0 0,1 1 0 0 0,12-8 1 0 0,-15 11 4 0 0,-1 1 0 0 0,1-1 0 0 0,0 1 0 0 0,0 0 0 0 0,0 0 0 0 0,0 0 0 0 0,0 0 0 0 0,0 0 0 0 0,0 1 1 0 0,1-1-1 0 0,-1 1 0 0 0,0 0 0 0 0,0 0 0 0 0,0 0 0 0 0,1 1 0 0 0,-1-1 0 0 0,0 1 0 0 0,0-1 0 0 0,0 1 0 0 0,0 0 0 0 0,0 0 0 0 0,0 1 0 0 0,0-1 0 0 0,0 1 1 0 0,-1-1-1 0 0,4 3 0 0 0,0 2 8 0 0,1-1 1 0 0,-1 2 0 0 0,0-1 0 0 0,-1 1-1 0 0,1 0 1 0 0,-1 0 0 0 0,-1 0 0 0 0,1 1-1 0 0,-1-1 1 0 0,6 17 0 0 0,1 8 35 0 0,10 45-1 0 0,-21-74-40 0 0,16 80-39 0 0,8 148 1 0 0,-22-215-41 0 0,-1-5-392 0 0,0-1 0 0 0,0 1 0 0 0,-1 0 0 0 0,-1-1 0 0 0,0 1 0 0 0,0 0 0 0 0,-1-1 0 0 0,0 1 0 0 0,-6 16 0 0 0,1-12-1003 0 0,1-2-92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7.839"/>
    </inkml:context>
    <inkml:brush xml:id="br0">
      <inkml:brushProperty name="width" value="0.05" units="cm"/>
      <inkml:brushProperty name="height" value="0.05" units="cm"/>
    </inkml:brush>
  </inkml:definitions>
  <inkml:trace contextRef="#ctx0" brushRef="#br0">109 0 6033 0 0,'-54'13'666'0'0,"2"1"2584"0"0,52-14-3231 0 0,0 0 0 0 0,0 0 0 0 0,0 0 0 0 0,0 0 0 0 0,0 0 0 0 0,-1 0 0 0 0,1 0 0 0 0,0 0-1 0 0,0 0 1 0 0,0 0 0 0 0,0 0 0 0 0,0 0 0 0 0,0 0 0 0 0,0 0 0 0 0,0 1 0 0 0,0-1 0 0 0,0 0 0 0 0,0 0 0 0 0,-1 0 0 0 0,1 0 0 0 0,0 0 0 0 0,0 0 0 0 0,0 0 0 0 0,0 0 0 0 0,0 0 0 0 0,0 0 0 0 0,0 0 0 0 0,0 0 0 0 0,0 0-1 0 0,0 0 1 0 0,0 1 0 0 0,0-1 0 0 0,0 0 0 0 0,0 0 0 0 0,0 0 0 0 0,0 0 0 0 0,0 0 0 0 0,0 0 0 0 0,0 0 0 0 0,0 0 0 0 0,0 0 0 0 0,0 0 0 0 0,0 0 0 0 0,0 1 0 0 0,0-1 0 0 0,0 0 0 0 0,0 0 0 0 0,0 0 0 0 0,0 0 0 0 0,0 0-1 0 0,0 0 1 0 0,0 0 0 0 0,0 0 0 0 0,0 0 0 0 0,0 0 0 0 0,0 0 0 0 0,0 0 0 0 0,1 0 0 0 0,-1 1 0 0 0,0-1 0 0 0,0 0 0 0 0,0 0 0 0 0,0 0 0 0 0,0 0 0 0 0,9 6 420 0 0,9 3-153 0 0,12-2-58 0 0,0 0 0 0 0,1-2 0 0 0,0-1 0 0 0,45-1 0 0 0,-51-2-173 0 0,545 18 321 0 0,-62-4-69 0 0,434 39 226 0 0,126 5 823 0 0,-848-50-1082 0 0,487 9 431 0 0,-605-20 1571 0 0,-125 0-2050 0 0,-1 0 0 0 0,1-2 0 0 0,-24-6 1 0 0,-8-2-316 0 0,54 12 79 0 0,-10-2-366 0 0,0 0-1 0 0,0-1 0 0 0,1 0 0 0 0,-17-7 0 0 0,7-5-4636 0 0,19 13 3233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8.167"/>
    </inkml:context>
    <inkml:brush xml:id="br0">
      <inkml:brushProperty name="width" value="0.05" units="cm"/>
      <inkml:brushProperty name="height" value="0.05" units="cm"/>
    </inkml:brush>
  </inkml:definitions>
  <inkml:trace contextRef="#ctx0" brushRef="#br0">46 0 8165 0 0,'-14'6'54'0'0,"10"-4"85"0"0,0-1 1 0 0,0 1 0 0 0,0-1 0 0 0,1 0 0 0 0,-1 0 0 0 0,-5 0 0 0 0,68 18 1603 0 0,24-2-1387 0 0,67 18-259 0 0,-130-29-88 0 0,-1 1 0 0 0,0 1-1 0 0,-1 0 1 0 0,0 1 0 0 0,26 18 0 0 0,-38-22 67 0 0,-1 0 0 0 0,1 0 0 0 0,-1 1 0 0 0,0 0 0 0 0,0 0-1 0 0,-1 0 1 0 0,1 0 0 0 0,-1 1 0 0 0,-1-1 0 0 0,1 1 0 0 0,-1 0 0 0 0,-1 0 0 0 0,1 0 0 0 0,-1 1-1 0 0,0-1 1 0 0,1 11 0 0 0,-2-9 15 0 0,-1-1-1 0 0,1 1 0 0 0,-1 0 1 0 0,0-1-1 0 0,-1 1 0 0 0,0-1 1 0 0,-1 1-1 0 0,0-1 0 0 0,0 1 1 0 0,0-1-1 0 0,-1 0 0 0 0,-1 0 1 0 0,-7 15-1 0 0,3-12-89 0 0,0 0-1 0 0,-1-1 1 0 0,0-1-1 0 0,0 1 1 0 0,-1-1-1 0 0,0-1 1 0 0,-15 10 0 0 0,-9 3-820 0 0,-39 17 0 0 0,54-28 250 0 0,-20 8-794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8.995"/>
    </inkml:context>
    <inkml:brush xml:id="br0">
      <inkml:brushProperty name="width" value="0.05" units="cm"/>
      <inkml:brushProperty name="height" value="0.05" units="cm"/>
    </inkml:brush>
  </inkml:definitions>
  <inkml:trace contextRef="#ctx0" brushRef="#br0">0 85 7229 0 0,'4'-22'807'0'0,"0"-39"0"0"0,-5 60-46 0 0,-1 6-369 0 0,-1 11-82 0 0,8 353 1555 0 0,0-244-1513 0 0,78 1068 3862 0 0,-46-603-2918 0 0,-51 1-1061 0 0,14-590-237 0 0,-1 84-70 0 0,1-73-142 0 0,1-1 0 0 0,0 1 0 0 0,1-1 0 0 0,0 0 0 0 0,4 14 0 0 0,-5-25 133 0 0,-1 1 0 0 0,0 0 0 0 0,0-1 0 0 0,0 1 0 0 0,0-1 0 0 0,1 1 0 0 0,-1-1 0 0 0,0 1 0 0 0,0 0 0 0 0,1-1 0 0 0,-1 1 0 0 0,0-1 0 0 0,1 1 0 0 0,-1-1 0 0 0,1 0 0 0 0,-1 1 0 0 0,0-1 0 0 0,1 1 0 0 0,-1-1 0 0 0,1 0 0 0 0,-1 1 0 0 0,1-1 0 0 0,0 0 0 0 0,-1 0 0 0 0,1 1 0 0 0,-1-1 0 0 0,1 0 0 0 0,-1 0 0 0 0,1 0 0 0 0,0 0 0 0 0,-1 0 0 0 0,1 1 0 0 0,-1-1 0 0 0,1 0 0 0 0,0-1 0 0 0,-1 1 0 0 0,1 0 0 0 0,-1 0 0 0 0,1 0 0 0 0,0 0 0 0 0,-1 0 0 0 0,1-1 0 0 0,-1 1 0 0 0,1 0 0 0 0,-1 0 0 0 0,1-1 0 0 0,0 0 0 0 0,21-21-2746 0 0,-9 4 1313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9.354"/>
    </inkml:context>
    <inkml:brush xml:id="br0">
      <inkml:brushProperty name="width" value="0.05" units="cm"/>
      <inkml:brushProperty name="height" value="0.05" units="cm"/>
    </inkml:brush>
  </inkml:definitions>
  <inkml:trace contextRef="#ctx0" brushRef="#br0">1 1 6973 0 0,'73'9'1553'0'0,"246"17"447"0"0,173 11-1245 0 0,2483 33 2869 0 0,-2338-81-2946 0 0,224-2 198 0 0,-2 21-568 0 0,-803-7-311 0 0,99 7-141 0 0,-146-5-596 0 0,-26-1-25 0 0,-28-1-791 0 0,7-4 10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0.355"/>
    </inkml:context>
    <inkml:brush xml:id="br0">
      <inkml:brushProperty name="width" value="0.05" units="cm"/>
      <inkml:brushProperty name="height" value="0.05" units="cm"/>
    </inkml:brush>
  </inkml:definitions>
  <inkml:trace contextRef="#ctx0" brushRef="#br0">22 0 6501 0 0,'-2'1'14'0'0,"0"0"0"0"0,0 0 1 0 0,0 0-1 0 0,0 1 1 0 0,0-1-1 0 0,1 0 0 0 0,-1 1 1 0 0,-2 2-1 0 0,3-3-5 0 0,1 0 0 0 0,0 0 0 0 0,-1 0 0 0 0,1-1 0 0 0,0 1 0 0 0,0 0-1 0 0,-1 0 1 0 0,1 0 0 0 0,0 0 0 0 0,0 0 0 0 0,0-1 0 0 0,0 1 0 0 0,0 0 0 0 0,0 0 0 0 0,1 0 0 0 0,-1 0 0 0 0,0 0 0 0 0,0-1-1 0 0,0 1 1 0 0,1 0 0 0 0,-1 0 0 0 0,1 0 0 0 0,-1-1 0 0 0,0 1 0 0 0,1 0 0 0 0,-1 0 0 0 0,1-1 0 0 0,1 2 0 0 0,0 1 31 0 0,1 0 0 0 0,0-1 0 0 0,-1 1 0 0 0,1-1 0 0 0,1 1 1 0 0,-1-1-1 0 0,0 0 0 0 0,0 0 0 0 0,1 0 0 0 0,-1-1 0 0 0,5 2 1 0 0,43 10 205 0 0,-36-10-185 0 0,70 12 394 0 0,150 7 1 0 0,-149-17-226 0 0,614 18 1141 0 0,-430-18-1083 0 0,2396 43 370 0 0,-1939-34-441 0 0,874 26 1422 0 0,-1569-39-1619 0 0,-12-1 117 0 0,1 1 0 0 0,0 1 0 0 0,31 6-1 0 0,-91 1 808 0 0,-73-8-475 0 0,67-2-356 0 0,-1 2 0 0 0,-50 8 0 0 0,95-9-104 0 0,0 1 1 0 0,0-1 0 0 0,0 0-1 0 0,-1 1 1 0 0,1-1 0 0 0,0 1-1 0 0,0-1 1 0 0,0 1 0 0 0,0 0-1 0 0,0-1 1 0 0,0 1 0 0 0,0 0-1 0 0,0 0 1 0 0,0 0 0 0 0,1 0-1 0 0,-1 0 1 0 0,0 0 0 0 0,0 0-1 0 0,1 0 1 0 0,-1 0 0 0 0,1 0-1 0 0,-1 0 1 0 0,1 0 0 0 0,-1 0-1 0 0,1 0 1 0 0,0 1 0 0 0,-1-1-1 0 0,1 0 1 0 0,0 0 0 0 0,0 0-1 0 0,0 1 1 0 0,0-1 0 0 0,0 2-1 0 0,1 6 46 0 0,0-1-1 0 0,0 1 0 0 0,5 15 1 0 0,-2-6 29 0 0,10 68 229 0 0,3 105-1 0 0,-12 90 17 0 0,-4-166-128 0 0,-1-59-87 0 0,0 805 1006 0 0,-6-634-1073 0 0,-5 270 24 0 0,23-3-49 0 0,-9-407-2 0 0,6 60-107 0 0,-4-127-905 0 0,-10-35-2828 0 0,-1-3 1882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104"/>
    </inkml:context>
    <inkml:brush xml:id="br0">
      <inkml:brushProperty name="width" value="0.05" units="cm"/>
      <inkml:brushProperty name="height" value="0.05" units="cm"/>
    </inkml:brush>
  </inkml:definitions>
  <inkml:trace contextRef="#ctx0" brushRef="#br0">245 89 6125 0 0,'-10'-16'1026'0'0,"-6"-6"1375"0"0,15 20-2232 0 0,0 0 1 0 0,-1 0-1 0 0,1 0 0 0 0,0 0 1 0 0,0 1-1 0 0,-1-1 1 0 0,1 0-1 0 0,-1 1 0 0 0,1-1 1 0 0,-1 1-1 0 0,0 0 0 0 0,0-1 1 0 0,0 1-1 0 0,1 0 1 0 0,-1 0-1 0 0,0 0 0 0 0,0 0 1 0 0,0 1-1 0 0,-1-1 1 0 0,1 0-1 0 0,0 1 0 0 0,0 0 1 0 0,0-1-1 0 0,0 1 1 0 0,-3 0-1 0 0,0 0-70 0 0,-1 1 0 0 0,1-1-1 0 0,0 1 1 0 0,0 0 0 0 0,0 0 0 0 0,-1 1 0 0 0,1-1 0 0 0,0 1 0 0 0,1 0-1 0 0,-1 0 1 0 0,0 1 0 0 0,1 0 0 0 0,-1 0 0 0 0,-4 3 0 0 0,3 0-13 0 0,0 0 0 0 0,0 1 0 0 0,0 0-1 0 0,0 0 1 0 0,1 0 0 0 0,0 0 0 0 0,-7 16 0 0 0,5-5-22 0 0,0 0 0 0 0,1 1 0 0 0,0 0 0 0 0,2 0 0 0 0,0 1 0 0 0,-2 37 0 0 0,6-45-45 0 0,0 0 0 0 0,1 0 1 0 0,0-1-1 0 0,0 1 1 0 0,2 0-1 0 0,-1-1 1 0 0,1 1-1 0 0,1-1 1 0 0,7 15-1 0 0,-9-20 0 0 0,1-1 1 0 0,1 0-1 0 0,-1 0 0 0 0,1 0 0 0 0,0 0 1 0 0,0-1-1 0 0,0 1 0 0 0,0-1 0 0 0,1 0 1 0 0,0 0-1 0 0,0 0 0 0 0,0-1 0 0 0,0 0 1 0 0,1 0-1 0 0,-1 0 0 0 0,1-1 0 0 0,0 0 0 0 0,-1 0 1 0 0,12 2-1 0 0,-6-2-5 0 0,-1-1-1 0 0,0-1 1 0 0,1 1-1 0 0,-1-2 1 0 0,0 1 0 0 0,0-2-1 0 0,1 1 1 0 0,-1-1 0 0 0,0-1-1 0 0,0 0 1 0 0,-1 0-1 0 0,1-1 1 0 0,-1 0 0 0 0,1-1-1 0 0,-1 0 1 0 0,-1-1 0 0 0,11-7-1 0 0,-12 8-40 0 0,-1 0 1 0 0,0-1-1 0 0,0 0 0 0 0,-1 0 0 0 0,1 0 1 0 0,-1-1-1 0 0,-1 0 0 0 0,1 0 0 0 0,-1 0 1 0 0,0 0-1 0 0,-1-1 0 0 0,0 0 0 0 0,0 0 1 0 0,0 1-1 0 0,-1-1 0 0 0,-1-1 0 0 0,1 1 1 0 0,-1 0-1 0 0,0 0 0 0 0,-1-1 0 0 0,-1-15 1 0 0,-2 10 12 0 0,0 0 1 0 0,-1 0 0 0 0,0 0 0 0 0,-1 0 0 0 0,-1 1 0 0 0,0-1-1 0 0,-9-13 1 0 0,-1 1 3 0 0,-1 2-1 0 0,-29-33 0 0 0,11 25-2 0 0,34 30-21 0 0,0 1 0 0 0,0 0 0 0 0,-1 0 0 0 0,1 0 0 0 0,-1 0-1 0 0,1 0 1 0 0,-1 1 0 0 0,1-1 0 0 0,-1 0 0 0 0,1 1 0 0 0,-1-1 0 0 0,0 1 0 0 0,1-1-1 0 0,-1 1 1 0 0,0 0 0 0 0,1 0 0 0 0,-1-1 0 0 0,0 1 0 0 0,1 1 0 0 0,-1-1-1 0 0,0 0 1 0 0,0 0 0 0 0,-2 1 0 0 0,3 0-68 0 0,1-1 1 0 0,-1 1-1 0 0,0 0 0 0 0,1-1 1 0 0,-1 1-1 0 0,1-1 0 0 0,-1 1 1 0 0,1 0-1 0 0,0-1 0 0 0,-1 1 1 0 0,1 0-1 0 0,0 0 0 0 0,-1-1 0 0 0,1 1 1 0 0,0 0-1 0 0,0 0 0 0 0,0 0 1 0 0,0-1-1 0 0,-1 1 0 0 0,1 0 1 0 0,0 0-1 0 0,0 0 0 0 0,1-1 1 0 0,-1 1-1 0 0,0 0 0 0 0,0 0 1 0 0,0 0-1 0 0,0-1 0 0 0,1 1 0 0 0,-1 0 1 0 0,0 0-1 0 0,1-1 0 0 0,-1 1 1 0 0,1 1-1 0 0,0 0-188 0 0,1 0 0 0 0,-1 0 0 0 0,0-1 1 0 0,1 1-1 0 0,-1 0 0 0 0,1 0 0 0 0,-1-1 0 0 0,1 1 0 0 0,0-1 0 0 0,0 1 1 0 0,0-1-1 0 0,2 1 0 0 0,11 4-1062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448"/>
    </inkml:context>
    <inkml:brush xml:id="br0">
      <inkml:brushProperty name="width" value="0.05" units="cm"/>
      <inkml:brushProperty name="height" value="0.05" units="cm"/>
    </inkml:brush>
  </inkml:definitions>
  <inkml:trace contextRef="#ctx0" brushRef="#br0">27 15 8165 0 0,'-21'-12'558'0'0,"15"9"652"0"0,10 23-731 0 0,13 57-508 0 0,-3 1 1 0 0,-3 0 0 0 0,-4 0 0 0 0,-5 127-1 0 0,-1-146-2149 0 0,-2-44 1183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792"/>
    </inkml:context>
    <inkml:brush xml:id="br0">
      <inkml:brushProperty name="width" value="0.05" units="cm"/>
      <inkml:brushProperty name="height" value="0.05" units="cm"/>
    </inkml:brush>
  </inkml:definitions>
  <inkml:trace contextRef="#ctx0" brushRef="#br0">30 272 7969 0 0,'0'0'0'0'0,"-5"-11"89"0"0,0-1-1 0 0,2 1 1 0 0,-1-1-1 0 0,1 0 1 0 0,-2-19-1 0 0,3 7 109 0 0,1 14 2 0 0,0 0 1 0 0,0 0-1 0 0,1 0 1 0 0,3-17 0 0 0,-3 23-132 0 0,2 0 0 0 0,-1 0 0 0 0,0 1 0 0 0,1-1 0 0 0,-1 0 0 0 0,1 1 0 0 0,0-1 0 0 0,0 1 0 0 0,1 0 0 0 0,-1 0 0 0 0,1 0 0 0 0,-1 0 0 0 0,1 0 1 0 0,0 0-1 0 0,6-4 0 0 0,-1 2-23 0 0,0 1 1 0 0,0 0 0 0 0,0 0 0 0 0,0 1 0 0 0,1 0-1 0 0,-1 0 1 0 0,1 1 0 0 0,0 0 0 0 0,0 1 0 0 0,0 0-1 0 0,0 0 1 0 0,0 1 0 0 0,0 0 0 0 0,13 2 0 0 0,-5 0 15 0 0,1 1 1 0 0,-1 1 0 0 0,1 0 0 0 0,-1 1 0 0 0,0 1-1 0 0,21 11 1 0 0,-18-6 20 0 0,-1 0 1 0 0,0 2-1 0 0,0 0 0 0 0,-2 1 1 0 0,0 0-1 0 0,0 2 0 0 0,-2 0 0 0 0,0 0 1 0 0,-1 2-1 0 0,0 0 0 0 0,-1 0 0 0 0,18 37 1 0 0,-25-42-45 0 0,0 1 0 0 0,-1-1 0 0 0,-1 1 0 0 0,0 0 0 0 0,0 0 1 0 0,-2 0-1 0 0,0 0 0 0 0,0 0 0 0 0,-1 1 0 0 0,-1-1 0 0 0,-1 1 0 0 0,0-1 1 0 0,0 0-1 0 0,-2 0 0 0 0,0 0 0 0 0,0 0 0 0 0,-1 0 0 0 0,-1 0 1 0 0,0-1-1 0 0,-1 0 0 0 0,-8 13 0 0 0,4-11 4 0 0,0 0 0 0 0,-2 0 0 0 0,0-1 0 0 0,0-1 0 0 0,-1 0 0 0 0,-1-1 0 0 0,0 0-1 0 0,0-1 1 0 0,-2 0 0 0 0,-16 8 0 0 0,18-11-95 0 0,0-1 0 0 0,-1-1-1 0 0,0 0 1 0 0,-1-1 0 0 0,0 0-1 0 0,1-1 1 0 0,-1-1 0 0 0,0-1-1 0 0,-1 0 1 0 0,1-1 0 0 0,-26-2-1 0 0,36 1-166 0 0,0-1-1 0 0,0 0 0 0 0,-1 0 1 0 0,1-1-1 0 0,0 0 0 0 0,0 0 1 0 0,0 0-1 0 0,0-1 0 0 0,1 0 1 0 0,-1 0-1 0 0,1 0 0 0 0,-1-1 1 0 0,1 0-1 0 0,0 0 0 0 0,1 0 1 0 0,-1 0-1 0 0,1-1 0 0 0,-1 0 1 0 0,1 0-1 0 0,1 0 0 0 0,-1 0 1 0 0,1-1-1 0 0,0 1 0 0 0,0-1 1 0 0,-2-7-1 0 0,-1-8-946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136"/>
    </inkml:context>
    <inkml:brush xml:id="br0">
      <inkml:brushProperty name="width" value="0.05" units="cm"/>
      <inkml:brushProperty name="height" value="0.05" units="cm"/>
    </inkml:brush>
  </inkml:definitions>
  <inkml:trace contextRef="#ctx0" brushRef="#br0">249 218 7069 0 0,'-2'-130'3102'0'0,"2"127"-3090"0"0,0 0 0 0 0,0 0 0 0 0,-1 0 0 0 0,1 0 1 0 0,-1 1-1 0 0,0-1 0 0 0,0 0 0 0 0,0 0 0 0 0,0 1 0 0 0,0-1 0 0 0,0 0 0 0 0,-1 1 0 0 0,0-1 1 0 0,1 1-1 0 0,-1 0 0 0 0,0-1 0 0 0,0 1 0 0 0,0 0 0 0 0,0 0 0 0 0,0 0 0 0 0,-1 1 0 0 0,1-1 1 0 0,-1 0-1 0 0,-4-1 0 0 0,3 1 12 0 0,0 1-1 0 0,-1 0 1 0 0,1 1 0 0 0,0-1 0 0 0,0 1 0 0 0,-1-1 0 0 0,1 1-1 0 0,0 1 1 0 0,-1-1 0 0 0,1 0 0 0 0,0 1 0 0 0,0 0 0 0 0,-1 0-1 0 0,1 0 1 0 0,0 1 0 0 0,-5 2 0 0 0,1 0 31 0 0,0 1 1 0 0,0 0-1 0 0,1 0 1 0 0,-1 0-1 0 0,1 1 0 0 0,0 1 1 0 0,1-1-1 0 0,0 1 1 0 0,0 0-1 0 0,0 0 0 0 0,1 0 1 0 0,0 1-1 0 0,0 0 1 0 0,-6 17-1 0 0,5-12-25 0 0,1 1 1 0 0,1 1-1 0 0,0-1 0 0 0,1 0 0 0 0,1 1 1 0 0,0 0-1 0 0,1 0 0 0 0,1 22 0 0 0,0-34-19 0 0,0 1-1 0 0,1-1 0 0 0,-1 1 0 0 0,1 0 1 0 0,0-1-1 0 0,0 1 0 0 0,0-1 1 0 0,1 1-1 0 0,-1-1 0 0 0,1 0 0 0 0,-1 0 1 0 0,1 0-1 0 0,0 0 0 0 0,0 0 0 0 0,1 0 1 0 0,-1 0-1 0 0,1 0 0 0 0,-1-1 0 0 0,4 3 1 0 0,-1-2-32 0 0,-1-1 1 0 0,0 0 0 0 0,1 1 0 0 0,-1-2-1 0 0,1 1 1 0 0,0 0 0 0 0,0-1 0 0 0,-1 0-1 0 0,1 0 1 0 0,0-1 0 0 0,0 1 0 0 0,9-1-1 0 0,-6-1-56 0 0,-1 1-1 0 0,0-1 1 0 0,0 0-1 0 0,0-1 1 0 0,1 1-1 0 0,-1-2 0 0 0,-1 1 1 0 0,1-1-1 0 0,0 0 1 0 0,-1 0-1 0 0,1 0 1 0 0,-1-1-1 0 0,0 0 0 0 0,0-1 1 0 0,-1 1-1 0 0,1-1 1 0 0,-1 0-1 0 0,0-1 1 0 0,5-6-1 0 0,-5 1 3 0 0,-1 0 0 0 0,0 0 0 0 0,-1-1 0 0 0,0 1 0 0 0,-1 0 0 0 0,0-1 0 0 0,0-19 0 0 0,1 0 64 0 0,20-125 467 0 0,-19 142-304 0 0,-2 28-63 0 0,-1 31 14 0 0,-1-43-91 0 0,0 16 62 0 0,-1 37 73 0 0,3 1 0 0 0,2-1 0 0 0,11 58 0 0 0,-12-101-209 0 0,1 0-1 0 0,0 0 0 0 0,1 0 1 0 0,0 0-1 0 0,11 17 0 0 0,-14-24-54 0 0,1-1-1 0 0,-1 0 1 0 0,1-1-1 0 0,0 1 1 0 0,1 0-1 0 0,-1-1 1 0 0,1 1-1 0 0,-1-1 1 0 0,1 0-1 0 0,0-1 1 0 0,0 1-1 0 0,1-1 1 0 0,-1 1-1 0 0,0-1 1 0 0,1 0-1 0 0,-1-1 1 0 0,10 3-1 0 0,8-2-712 0 0,2 1-156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464"/>
    </inkml:context>
    <inkml:brush xml:id="br0">
      <inkml:brushProperty name="width" value="0.05" units="cm"/>
      <inkml:brushProperty name="height" value="0.05" units="cm"/>
    </inkml:brush>
  </inkml:definitions>
  <inkml:trace contextRef="#ctx0" brushRef="#br0">89 67 6973 0 0,'-2'-5'9'0'0,"-2"-3"66"0"0,0 0 0 0 0,-1 0 0 0 0,-10-13 1 0 0,14 19-36 0 0,0 1 0 0 0,0 0 1 0 0,0 0-1 0 0,0 0 1 0 0,0 0-1 0 0,0 0 0 0 0,-1 0 1 0 0,1 0-1 0 0,0 0 0 0 0,0 0 1 0 0,-1 1-1 0 0,1-1 0 0 0,-1 0 1 0 0,1 1-1 0 0,-1-1 0 0 0,1 1 1 0 0,-1 0-1 0 0,1-1 1 0 0,-1 1-1 0 0,1 0 0 0 0,-1 0 1 0 0,1 0-1 0 0,-1 0 0 0 0,1 0 1 0 0,-1 0-1 0 0,1 0 0 0 0,-1 1 1 0 0,1-1-1 0 0,-3 2 0 0 0,2-1-1 0 0,1 0-1 0 0,0 0 0 0 0,0 0 0 0 0,0 0 0 0 0,0 0 1 0 0,0 0-1 0 0,0 1 0 0 0,0-1 0 0 0,0 0 0 0 0,0 1 1 0 0,1-1-1 0 0,-1 1 0 0 0,0-1 0 0 0,1 1 1 0 0,-1-1-1 0 0,1 1 0 0 0,0-1 0 0 0,0 1 0 0 0,-1 0 1 0 0,1-1-1 0 0,0 3 0 0 0,2 36 71 0 0,-2-35-66 0 0,10 71 245 0 0,22 85 1 0 0,-15-84-435 0 0,7 78 1 0 0,-22-135-316 0 0,1-1-1 0 0,9 33 0 0 0,-7-27-248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2.757"/>
    </inkml:context>
    <inkml:brush xml:id="br0">
      <inkml:brushProperty name="width" value="0.05" units="cm"/>
      <inkml:brushProperty name="height" value="0.05" units="cm"/>
    </inkml:brush>
  </inkml:definitions>
  <inkml:trace contextRef="#ctx0" brushRef="#br0">105 135 10081 0 0,'-9'-4'45'0'0,"-37"-9"312"0"0,43 12-240 0 0,0 1 0 0 0,0-1 0 0 0,0 1 1 0 0,1 0-1 0 0,-1 0 0 0 0,0 0 0 0 0,0 1 1 0 0,0-1-1 0 0,1 1 0 0 0,-1-1 0 0 0,0 1 0 0 0,0 0 1 0 0,1 0-1 0 0,-5 2 0 0 0,7-3-91 0 0,0 0 0 0 0,-1 0 0 0 0,1 1 0 0 0,0-1 0 0 0,0 0 0 0 0,0 0 0 0 0,-1 0 0 0 0,1 0 0 0 0,0 0 0 0 0,0 0 0 0 0,0 1-1 0 0,0-1 1 0 0,-1 0 0 0 0,1 0 0 0 0,0 0 0 0 0,0 1 0 0 0,0-1 0 0 0,0 0 0 0 0,0 0 0 0 0,0 0 0 0 0,0 1 0 0 0,0-1 0 0 0,0 0 0 0 0,-1 0 0 0 0,1 0 0 0 0,0 1 0 0 0,0-1 0 0 0,0 0 0 0 0,0 0-1 0 0,0 1 1 0 0,0-1 0 0 0,0 0 0 0 0,1 0 0 0 0,-1 0 0 0 0,0 1 0 0 0,0-1 0 0 0,0 0 0 0 0,0 0 0 0 0,0 1 0 0 0,10 6 415 0 0,14 3-225 0 0,1-5-170 0 0,0-1 0 0 0,0-1 1 0 0,0-1-1 0 0,1-1 0 0 0,-1-1 1 0 0,30-5-1 0 0,-8-1 201 0 0,-1-3-1 0 0,63-20 1 0 0,-105 27-232 0 0,0 1 0 0 0,0 0 0 0 0,0 0 1 0 0,0 0-1 0 0,0 1 0 0 0,0-1 0 0 0,0 1 0 0 0,0 0 0 0 0,0 0 0 0 0,0 1 0 0 0,1-1 0 0 0,-1 1 1 0 0,0 0-1 0 0,0 0 0 0 0,6 2 0 0 0,-6 0 0 0 0,0-1 0 0 0,0 1 0 0 0,-1 0 0 0 0,1 0 1 0 0,-1 0-1 0 0,0 0 0 0 0,0 0 0 0 0,0 1 0 0 0,0 0 0 0 0,-1-1 0 0 0,1 1 0 0 0,-1 0 1 0 0,0 0-1 0 0,2 5 0 0 0,-1-1 10 0 0,0 1 1 0 0,-1 0 0 0 0,1 0-1 0 0,-2-1 1 0 0,1 1-1 0 0,-1 1 1 0 0,0-1-1 0 0,-2 12 1 0 0,0 0 13 0 0,-1-1 0 0 0,-8 31 0 0 0,16-70-20 0 0,0 1 0 0 0,1 0 0 0 0,1 0 0 0 0,1 1 0 0 0,0 0 0 0 0,16-21 0 0 0,-16 25-22 0 0,1 1 0 0 0,0-1 0 0 0,1 2 0 0 0,0-1 0 0 0,1 2 0 0 0,0-1 0 0 0,0 1 0 0 0,1 1 0 0 0,21-11 0 0 0,-32 19 14 0 0,1-1-1 0 0,0 1 0 0 0,0 0 1 0 0,0 0-1 0 0,0 0 1 0 0,0 0-1 0 0,0 1 0 0 0,0-1 1 0 0,0 1-1 0 0,0 0 0 0 0,0 0 1 0 0,0 0-1 0 0,0 0 0 0 0,0 0 1 0 0,1 1-1 0 0,4 1 0 0 0,-5-1 25 0 0,-1 0 0 0 0,0 1 0 0 0,0-1-1 0 0,0 1 1 0 0,0-1 0 0 0,-1 1 0 0 0,1 0 0 0 0,0 0-1 0 0,-1 0 1 0 0,1 0 0 0 0,-1 0 0 0 0,1 0 0 0 0,-1 0-1 0 0,0 0 1 0 0,0 1 0 0 0,0-1 0 0 0,0 0 0 0 0,-1 1-1 0 0,1-1 1 0 0,-1 0 0 0 0,1 4 0 0 0,3 23 284 0 0,-2-1 1 0 0,-2 51-1 0 0,2 27-458 0 0,-2-104 23 0 0,0-1-1 0 0,0 0 1 0 0,0 1 0 0 0,1-1-1 0 0,-1 0 1 0 0,0 1 0 0 0,1-1-1 0 0,-1 0 1 0 0,0 0-1 0 0,1 1 1 0 0,0-1 0 0 0,-1 0-1 0 0,1 0 1 0 0,0 0-1 0 0,-1 0 1 0 0,1 0 0 0 0,0 0-1 0 0,0 0 1 0 0,0 0-1 0 0,0 0 1 0 0,0 0 0 0 0,0 0-1 0 0,0-1 1 0 0,0 1-1 0 0,0 0 1 0 0,0-1 0 0 0,1 1-1 0 0,1 0 1 0 0,1 0-258 0 0,-1-1-1 0 0,1 0 1 0 0,-1 0 0 0 0,1-1-1 0 0,-1 1 1 0 0,0-1 0 0 0,1 1-1 0 0,-1-1 1 0 0,0 0 0 0 0,5-2 0 0 0,6-2-139 0 0,-1-1 0 0 0,1-1 0 0 0,-2 0 1 0 0,1 0-1 0 0,11-10 0 0 0,-10 6 592 0 0,0-1-1 0 0,-2 0 1 0 0,1-1-1 0 0,-2 0 1 0 0,0-1-1 0 0,16-26 1 0 0,7-11 1347 0 0,-24 38-732 0 0,-1-1 0 0 0,0 1 1 0 0,-1-2-1 0 0,-1 1 1 0 0,0-1-1 0 0,10-31 0 0 0,-17 42-499 0 0,1 0-1 0 0,-1 0 0 0 0,0 0 0 0 0,0-1 0 0 0,0 1 1 0 0,-1-6-1 0 0,1 10-172 0 0,0-1 0 0 0,0 1 1 0 0,0-1-1 0 0,0 0 0 0 0,0 1 0 0 0,0-1 0 0 0,0 1 1 0 0,-1-1-1 0 0,1 1 0 0 0,0-1 0 0 0,0 0 1 0 0,0 1-1 0 0,-1-1 0 0 0,1 1 0 0 0,0-1 0 0 0,-1 1 1 0 0,1-1-1 0 0,0 1 0 0 0,-1 0 0 0 0,1-1 1 0 0,0 1-1 0 0,-1-1 0 0 0,1 1 0 0 0,-1 0 0 0 0,1-1 1 0 0,-1 1-1 0 0,1 0 0 0 0,-1 0 0 0 0,1-1 1 0 0,-1 1-1 0 0,1 0 0 0 0,-1 0 0 0 0,0 0 1 0 0,1-1-1 0 0,-1 1 0 0 0,1 0 0 0 0,-1 0 0 0 0,1 0 1 0 0,-1 0-1 0 0,0 0 0 0 0,1 0 0 0 0,-1 1 1 0 0,1-1-1 0 0,-1 0 0 0 0,1 0 0 0 0,-1 0 0 0 0,0 0 1 0 0,1 1-1 0 0,-1-1 0 0 0,1 0 0 0 0,-1 0 1 0 0,0 1-1 0 0,-23 15 70 0 0,1 2-1 0 0,0 0 1 0 0,1 1 0 0 0,1 1 0 0 0,-30 37 0 0 0,49-53-64 0 0,-1 0 1 0 0,1 0 0 0 0,0 0 0 0 0,0 0-1 0 0,0 1 1 0 0,0-1 0 0 0,1 0 0 0 0,0 1-1 0 0,0 0 1 0 0,0-1 0 0 0,0 1 0 0 0,1-1-1 0 0,-1 1 1 0 0,1 0 0 0 0,1-1 0 0 0,0 7-1 0 0,-1-8-23 0 0,1 0-1 0 0,-1 0 0 0 0,1 0 1 0 0,0 0-1 0 0,0-1 0 0 0,0 1 1 0 0,0 0-1 0 0,0-1 1 0 0,1 1-1 0 0,-1-1 0 0 0,1 1 1 0 0,0-1-1 0 0,0 0 0 0 0,-1 1 1 0 0,2-1-1 0 0,-1 0 1 0 0,0 0-1 0 0,0-1 0 0 0,1 1 1 0 0,-1 0-1 0 0,0-1 0 0 0,1 1 1 0 0,0-1-1 0 0,-1 0 1 0 0,1 0-1 0 0,5 1 0 0 0,1 0-92 0 0,1 0-1 0 0,-1-1 0 0 0,1-1 0 0 0,-1 1 1 0 0,1-2-1 0 0,19-2 0 0 0,-24 2 55 0 0,0 0-1 0 0,1-1 1 0 0,-1 1-1 0 0,0-1 1 0 0,0-1-1 0 0,0 1 0 0 0,0-1 1 0 0,0 1-1 0 0,0-2 1 0 0,-1 1-1 0 0,1 0 1 0 0,-1-1-1 0 0,5-5 1 0 0,3-6 35 0 0,0 0 1 0 0,-1 0 0 0 0,13-25 0 0 0,-2 9-41 0 0,-12 21 85 0 0,-10 10-42 0 0,0 0 0 0 0,0 0 0 0 0,0 0 0 0 0,0 0 0 0 0,0 0 0 0 0,0 0 1 0 0,1 0-1 0 0,-1 0 0 0 0,0 0 0 0 0,0 0 0 0 0,0 0 0 0 0,0-1 0 0 0,0 1 0 0 0,0 0 0 0 0,0 0 0 0 0,0 0 0 0 0,0 0 0 0 0,1 0 0 0 0,-1 0 0 0 0,0 0 0 0 0,0 0 0 0 0,0 0 1 0 0,0 0-1 0 0,0 0 0 0 0,0 0 0 0 0,0 0 0 0 0,1 0 0 0 0,-1 0 0 0 0,0 0 0 0 0,0 0 0 0 0,0 0 0 0 0,0 0 0 0 0,0 1 0 0 0,0-1 0 0 0,0 0 0 0 0,0 0 0 0 0,0 0 0 0 0,1 0 1 0 0,-1 0-1 0 0,0 0 0 0 0,0 0 0 0 0,0 0 0 0 0,0 0 0 0 0,0 0 0 0 0,0 0 0 0 0,0 1 0 0 0,0-1 0 0 0,0 0 0 0 0,0 0 0 0 0,0 0 0 0 0,0 0 0 0 0,0 0 0 0 0,0 0 0 0 0,0 0 1 0 0,0 0-1 0 0,0 1 0 0 0,0-1 0 0 0,0 0 0 0 0,0 0 0 0 0,0 0 0 0 0,0 0 0 0 0,0 0 0 0 0,0 0 0 0 0,0 0 0 0 0,1 28 335 0 0,0 0 0 0 0,8 42-1 0 0,-8-67-339 0 0,-1-1 0 0 0,1 1 0 0 0,0-1-1 0 0,0 0 1 0 0,0 1 0 0 0,0-1 0 0 0,0 0 0 0 0,0 1-1 0 0,1-1 1 0 0,-1 0 0 0 0,1 0 0 0 0,0 0 0 0 0,-1 0-1 0 0,1-1 1 0 0,0 1 0 0 0,0 0 0 0 0,0-1 0 0 0,3 2-1 0 0,-3-2-16 0 0,0 0-1 0 0,-1-1 0 0 0,1 1 0 0 0,0-1 1 0 0,-1 0-1 0 0,1 1 0 0 0,0-1 0 0 0,-1 0 1 0 0,1 0-1 0 0,0 0 0 0 0,-1 0 0 0 0,1 0 1 0 0,0-1-1 0 0,-1 1 0 0 0,1 0 0 0 0,0-1 1 0 0,-1 1-1 0 0,1-1 0 0 0,0 0 0 0 0,-1 1 1 0 0,1-1-1 0 0,-1 0 0 0 0,0 0 0 0 0,1 0 1 0 0,-1 0-1 0 0,0 0 0 0 0,1-1 0 0 0,0 0 1 0 0,18-17-158 0 0,-14 13 171 0 0,0 1 0 0 0,0-1 0 0 0,0 0 0 0 0,-1-1 1 0 0,1 0-1 0 0,-2 0 0 0 0,1 0 0 0 0,-1 0 0 0 0,5-11 1 0 0,1-10-6 0 0,-7 17 20 0 0,1 1 1 0 0,0-1 0 0 0,0 1-1 0 0,12-17 1 0 0,-16 26-6 0 0,0 1 1 0 0,0-1-1 0 0,0 1 1 0 0,1-1-1 0 0,-1 1 1 0 0,0-1 0 0 0,0 1-1 0 0,1 0 1 0 0,-1-1-1 0 0,1 1 1 0 0,-1 0-1 0 0,0-1 1 0 0,1 1-1 0 0,-1 0 1 0 0,1-1-1 0 0,-1 1 1 0 0,0 0-1 0 0,1 0 1 0 0,-1-1-1 0 0,1 1 1 0 0,-1 0-1 0 0,1 0 1 0 0,0 0-1 0 0,3 9 222 0 0,-1 1-149 0 0,4 8 95 0 0,-5-11-142 0 0,1 0 0 0 0,-1-1 0 0 0,1 1 0 0 0,7 10 0 0 0,-8-15-29 0 0,-1 0-1 0 0,0-1 0 0 0,1 1 1 0 0,0-1-1 0 0,-1 1 0 0 0,1-1 0 0 0,0 0 1 0 0,-1 1-1 0 0,1-1 0 0 0,0 0 0 0 0,0 0 1 0 0,0-1-1 0 0,0 1 0 0 0,0 0 0 0 0,0-1 1 0 0,0 1-1 0 0,0-1 0 0 0,0 1 0 0 0,1-1 1 0 0,2 0-1 0 0,3-1-51 0 0,-1 0 0 0 0,1 0 0 0 0,-1 0 0 0 0,0-1 0 0 0,0-1 0 0 0,0 1 0 0 0,0-1 0 0 0,0 0 0 0 0,0-1 1 0 0,-1 1-1 0 0,1-1 0 0 0,-1-1 0 0 0,8-6 0 0 0,-5 4 18 0 0,-1-1 1 0 0,-1 0-1 0 0,0 0 1 0 0,0 0-1 0 0,0-1 1 0 0,-1 1-1 0 0,-1-2 1 0 0,10-18-1 0 0,-15 27 38 0 0,1 0 0 0 0,-1 0 0 0 0,1 0 0 0 0,-1 0 0 0 0,0 0 0 0 0,0 0 0 0 0,1 0 0 0 0,-1 0 0 0 0,0 0 0 0 0,0 0 0 0 0,0 0-1 0 0,0 0 1 0 0,0 0 0 0 0,-1 0 0 0 0,1-3 0 0 0,-5 4 62 0 0,-3 10-57 0 0,-1 7 101 0 0,0 0 0 0 0,1 1 1 0 0,1 0-1 0 0,1 1 0 0 0,0 0 1 0 0,1 0-1 0 0,-3 29 0 0 0,3 10 439 0 0,3 69 0 0 0,3-79-439 0 0,-3 1-1 0 0,-12 84 1 0 0,12-120-147 0 0,2-10-38 0 0,-1 0 1 0 0,1 0-1 0 0,-1 1 1 0 0,1-1 0 0 0,-1 0-1 0 0,0 0 1 0 0,0 0-1 0 0,-1 0 1 0 0,1 0 0 0 0,-1-1-1 0 0,1 1 1 0 0,-4 3-1 0 0,5-6-4 0 0,0 0-1 0 0,-1 1 0 0 0,1-1 0 0 0,-1 0 0 0 0,1 0 1 0 0,-1 0-1 0 0,1 0 0 0 0,-1 0 0 0 0,1 0 0 0 0,-1 0 1 0 0,1 0-1 0 0,-1 0 0 0 0,1-1 0 0 0,-1 1 0 0 0,1 0 1 0 0,0 0-1 0 0,-1 0 0 0 0,1 0 0 0 0,-1-1 0 0 0,1 1 1 0 0,0 0-1 0 0,-1 0 0 0 0,1-1 0 0 0,-1 1 1 0 0,1 0-1 0 0,0-1 0 0 0,-1 1 0 0 0,1 0 0 0 0,0-1 1 0 0,0 1-1 0 0,-1-1 0 0 0,1 1 0 0 0,0 0 0 0 0,0-1 1 0 0,0 1-1 0 0,-1-1 0 0 0,1 1 0 0 0,0-1 0 0 0,-7-8-1629 0 0,-2 0 193 0 0,4-4-84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823"/>
    </inkml:context>
    <inkml:brush xml:id="br0">
      <inkml:brushProperty name="width" value="0.05" units="cm"/>
      <inkml:brushProperty name="height" value="0.05" units="cm"/>
    </inkml:brush>
  </inkml:definitions>
  <inkml:trace contextRef="#ctx0" brushRef="#br0">1 304 6689 0 0,'3'-2'3'0'0,"1"0"-1"0"0,0 1 1 0 0,-1-1 0 0 0,1 1 0 0 0,0-1 0 0 0,0 1 0 0 0,0 1 0 0 0,0-1 0 0 0,0 0 0 0 0,1 1 0 0 0,5 0 0 0 0,6-2 18 0 0,280-21 464 0 0,-189 18 528 0 0,169-28 0 0 0,-267 31-899 0 0,1 0 99 0 0,-1 1-1 0 0,0-1 1 0 0,1-1 0 0 0,-1 0 0 0 0,0 0-1 0 0,0-1 1 0 0,-1 0 0 0 0,1-1-1 0 0,7-5 1 0 0,-15 10-163 0 0,0-1-1 0 0,0 0 1 0 0,-1 0 0 0 0,1 0-1 0 0,0 0 1 0 0,-1 0-1 0 0,1 0 1 0 0,-1 0 0 0 0,1 0-1 0 0,-1-1 1 0 0,0 1 0 0 0,1 0-1 0 0,-1 0 1 0 0,0 0-1 0 0,0 0 1 0 0,0 0 0 0 0,0-1-1 0 0,0 1 1 0 0,0 0 0 0 0,0 0-1 0 0,0 0 1 0 0,0 0 0 0 0,-1-1-1 0 0,1 1 1 0 0,0 0-1 0 0,-1 0 1 0 0,1 0 0 0 0,-1 0-1 0 0,1 0 1 0 0,-1 0 0 0 0,0 0-1 0 0,-1-2 1 0 0,-2-3 75 0 0,-1-1 0 0 0,0 1-1 0 0,-11-9 1 0 0,12 11-53 0 0,-13-12 21 0 0,0 1 1 0 0,0 1-1 0 0,-34-20 1 0 0,43 29-90 0 0,-1 0 0 0 0,0 1 0 0 0,0 0 0 0 0,0 1 0 0 0,0 0 0 0 0,0 0-1 0 0,-1 1 1 0 0,1 0 0 0 0,-1 1 0 0 0,1 0 0 0 0,-14 0 0 0 0,19 1 0 0 0,-1 1 0 0 0,1 0 0 0 0,0 0 0 0 0,-1 0-1 0 0,1 0 1 0 0,0 1 0 0 0,0 0 0 0 0,0 0 0 0 0,0 0-1 0 0,0 0 1 0 0,0 1 0 0 0,-6 5 0 0 0,4-3 21 0 0,0 1-1 0 0,0 1 1 0 0,1-1 0 0 0,0 1-1 0 0,0 0 1 0 0,-5 11 0 0 0,1-1 44 0 0,2 1 0 0 0,0 0 0 0 0,1 0 0 0 0,1 0-1 0 0,-4 27 1 0 0,7-32-43 0 0,1 0 0 0 0,0 1 0 0 0,0-1 0 0 0,1 0 0 0 0,1 1 0 0 0,1-1 0 0 0,-1 0 0 0 0,6 18 0 0 0,-5-27-25 0 0,-1 0 0 0 0,1 0 0 0 0,-1 0 0 0 0,1 0 0 0 0,0 0 0 0 0,1 0 0 0 0,-1-1 1 0 0,1 1-1 0 0,-1-1 0 0 0,1 0 0 0 0,0 0 0 0 0,0 0 0 0 0,1 0 0 0 0,-1 0 0 0 0,1 0 0 0 0,-1-1 0 0 0,1 0 0 0 0,0 0 0 0 0,0 0 0 0 0,0 0 0 0 0,0-1 0 0 0,0 1 0 0 0,0-1 0 0 0,0 0 0 0 0,0 0 0 0 0,1-1 1 0 0,-1 1-1 0 0,0-1 0 0 0,6 0 0 0 0,-4 0-45 0 0,1-1 0 0 0,0 1 0 0 0,-1-1 0 0 0,1-1 0 0 0,-1 1 0 0 0,0-1 0 0 0,1 0 0 0 0,-1-1 0 0 0,0 1 0 0 0,0-1 0 0 0,0 0 0 0 0,-1-1-1 0 0,1 0 1 0 0,-1 0 0 0 0,0 0 0 0 0,0 0 0 0 0,8-9 0 0 0,-7 5 19 0 0,1 0 0 0 0,-2-1-1 0 0,1 0 1 0 0,-1 0 0 0 0,0 0-1 0 0,-1 0 1 0 0,0-1-1 0 0,-1 0 1 0 0,0 0 0 0 0,3-16-1 0 0,-5 20 47 0 0,0 0 0 0 0,0 0 0 0 0,1 0 0 0 0,-1 1 0 0 0,1-1 0 0 0,0 0 0 0 0,1 1 0 0 0,-1-1 0 0 0,6-7 0 0 0,-7 13-14 0 0,-1 0-1 0 0,1 0 0 0 0,-1 1 1 0 0,1-1-1 0 0,-1 0 1 0 0,1 0-1 0 0,-1 0 0 0 0,1 0 1 0 0,-1 1-1 0 0,1-1 0 0 0,-1 0 1 0 0,1 0-1 0 0,-1 1 1 0 0,1-1-1 0 0,-1 0 0 0 0,0 1 1 0 0,1-1-1 0 0,-1 1 1 0 0,0-1-1 0 0,1 0 0 0 0,-1 1 1 0 0,0-1-1 0 0,1 1 0 0 0,-1-1 1 0 0,0 1-1 0 0,1 0 1 0 0,11 18 138 0 0,-10-15-102 0 0,11 19 131 0 0,-1 1 0 0 0,14 38 1 0 0,4 10-245 0 0,6 8-1782 0 0,-25-53 572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3.462"/>
    </inkml:context>
    <inkml:brush xml:id="br0">
      <inkml:brushProperty name="width" value="0.05" units="cm"/>
      <inkml:brushProperty name="height" value="0.05" units="cm"/>
    </inkml:brush>
  </inkml:definitions>
  <inkml:trace contextRef="#ctx0" brushRef="#br0">329 414 9097 0 0,'14'-18'373'0'0,"-1"-1"0"0"0,-1 0 0 0 0,-1 0 0 0 0,13-30 0 0 0,-21 39-173 0 0,1 0 1 0 0,-2 0 0 0 0,1 0 0 0 0,-1-1-1 0 0,-1 1 1 0 0,0 0 0 0 0,0-1 0 0 0,-1 1-1 0 0,0-1 1 0 0,-1 1 0 0 0,-4-19 0 0 0,3 19-170 0 0,0 1 1 0 0,-1 0 0 0 0,-1-1 0 0 0,1 1-1 0 0,-1 0 1 0 0,-1 1 0 0 0,0-1 0 0 0,0 1-1 0 0,-8-10 1 0 0,9 14-32 0 0,0-1-1 0 0,0 1 1 0 0,-1 0-1 0 0,0 1 0 0 0,0-1 1 0 0,0 1-1 0 0,0 0 1 0 0,0 0-1 0 0,0 1 1 0 0,-1-1-1 0 0,0 1 0 0 0,1 0 1 0 0,-1 1-1 0 0,0-1 1 0 0,0 1-1 0 0,-9 0 1 0 0,0 0 17 0 0,1 0 1 0 0,-1 2-1 0 0,0 0 1 0 0,0 1 0 0 0,0 0-1 0 0,0 1 1 0 0,1 1-1 0 0,0 0 1 0 0,-1 1 0 0 0,2 0-1 0 0,-17 9 1 0 0,25-11-5 0 0,-1 0 0 0 0,1 1-1 0 0,0 0 1 0 0,-1 0 0 0 0,2 0 0 0 0,-1 0 0 0 0,0 1-1 0 0,1 0 1 0 0,0 0 0 0 0,0 0 0 0 0,1 0 0 0 0,-1 1-1 0 0,1-1 1 0 0,0 1 0 0 0,0 0 0 0 0,1 0 0 0 0,0 0-1 0 0,0 0 1 0 0,0 1 0 0 0,1-1 0 0 0,0 0 0 0 0,0 1-1 0 0,1-1 1 0 0,0 1 0 0 0,0-1 0 0 0,0 1 0 0 0,1-1 0 0 0,1 7-1 0 0,0-4 0 0 0,0-1-1 0 0,1 1 0 0 0,-1-1 1 0 0,2 0-1 0 0,-1 0 0 0 0,1 0 1 0 0,0-1-1 0 0,1 1 0 0 0,10 12 1 0 0,-5-9 5 0 0,0 0 1 0 0,1-1 0 0 0,0-1-1 0 0,0 1 1 0 0,17 8 0 0 0,8 3 0 0 0,2-2-1 0 0,0-2 1 0 0,44 14-1 0 0,61 12-13 0 0,-84-27-11 0 0,96 40 0 0 0,-152-55 5 0 0,0 0 1 0 0,0 1 0 0 0,0-1 0 0 0,0 1 0 0 0,-1 0 0 0 0,1 0-1 0 0,0 0 1 0 0,-1 0 0 0 0,0 1 0 0 0,0-1 0 0 0,1 0-1 0 0,1 5 1 0 0,-3-6 2 0 0,-1 0 1 0 0,0 1-1 0 0,1-1 0 0 0,-1 0 0 0 0,0 0 0 0 0,0 1 1 0 0,0-1-1 0 0,0 0 0 0 0,0 0 0 0 0,0 1 0 0 0,0-1 0 0 0,0 0 1 0 0,0 0-1 0 0,0 1 0 0 0,-1-1 0 0 0,1 0 0 0 0,-1 0 1 0 0,1 1-1 0 0,-1-1 0 0 0,1 0 0 0 0,-1 0 0 0 0,0 0 0 0 0,0 0 1 0 0,1 0-1 0 0,-1 0 0 0 0,0 0 0 0 0,0 0 0 0 0,0 0 1 0 0,0-1-1 0 0,0 1 0 0 0,0 0 0 0 0,0 0 0 0 0,0-1 0 0 0,-2 1 1 0 0,-8 6 18 0 0,0 0 0 0 0,-1-2 0 0 0,0 1 0 0 0,0-1 0 0 0,-24 6 0 0 0,-67 9 77 0 0,95-19-92 0 0,-178 21 102 0 0,159-21-188 0 0,1-1 1 0 0,-1-1-1 0 0,1-1 0 0 0,-52-12 1 0 0,74 14-11 0 0,0-2 0 0 0,0 1 1 0 0,1 0-1 0 0,-1-1 0 0 0,0 0 0 0 0,0 0 1 0 0,1 0-1 0 0,-1 0 0 0 0,1 0 1 0 0,0-1-1 0 0,0 0 0 0 0,0 1 0 0 0,0-1 1 0 0,0 0-1 0 0,-4-7 0 0 0,6 7-71 0 0,-1 0 0 0 0,1 0 0 0 0,0 0 0 0 0,0 0 0 0 0,0 0 0 0 0,0-1 0 0 0,1 1 0 0 0,-1 0 0 0 0,1-1 0 0 0,0 1 0 0 0,0 0 0 0 0,0-1 0 0 0,0 1 0 0 0,0 0 0 0 0,1-1-1 0 0,0 1 1 0 0,0 0 0 0 0,0 0 0 0 0,2-5 0 0 0,5-13-773 0 0,2 2-121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4.134"/>
    </inkml:context>
    <inkml:brush xml:id="br0">
      <inkml:brushProperty name="width" value="0.05" units="cm"/>
      <inkml:brushProperty name="height" value="0.05" units="cm"/>
    </inkml:brush>
  </inkml:definitions>
  <inkml:trace contextRef="#ctx0" brushRef="#br0">25 304 9533 0 0,'-24'-29'1552'0'0,"24"28"-1525"0"0,0 1 1 0 0,-1 0-1 0 0,1 0 1 0 0,0-1-1 0 0,0 1 0 0 0,0 0 1 0 0,0 0-1 0 0,0-1 0 0 0,0 1 1 0 0,0 0-1 0 0,0 0 0 0 0,0 0 1 0 0,0-1-1 0 0,0 1 1 0 0,1 0-1 0 0,-1 0 0 0 0,0-1 1 0 0,0 1-1 0 0,0 0 0 0 0,0 0 1 0 0,0-1-1 0 0,0 1 1 0 0,0 0-1 0 0,1 0 0 0 0,-1 0 1 0 0,0 0-1 0 0,0-1 0 0 0,0 1 1 0 0,0 0-1 0 0,1 0 1 0 0,-1 0-1 0 0,0 0 0 0 0,0 0 1 0 0,0-1-1 0 0,1 1 0 0 0,-1 0 1 0 0,0 0-1 0 0,0 0 1 0 0,1 0-1 0 0,-1 0 0 0 0,0 0 1 0 0,0 0-1 0 0,1 0 0 0 0,-1 0 1 0 0,0 0-1 0 0,0 0 1 0 0,0 0-1 0 0,1 0 0 0 0,-1 0 1 0 0,0 0-1 0 0,0 0 0 0 0,1 0 1 0 0,-1 0-1 0 0,0 0 0 0 0,0 0 1 0 0,1 1-1 0 0,-1-1 1 0 0,0 0-1 0 0,0 0 0 0 0,19 3 475 0 0,-18-3-481 0 0,8 3 75 0 0,0 0 0 0 0,0 1 0 0 0,0-1 0 0 0,-1 2 0 0 0,0-1 0 0 0,0 1 0 0 0,0 1 1 0 0,0-1-1 0 0,-1 1 0 0 0,10 10 0 0 0,4 6 225 0 0,34 45 1 0 0,-31-34-159 0 0,19 36 0 0 0,-37-60-154 0 0,-1 0-1 0 0,-1 1 0 0 0,1 0 0 0 0,-2 0 0 0 0,1 0 0 0 0,-2 1 1 0 0,1-1-1 0 0,-1 1 0 0 0,0 12 0 0 0,-2-22-6 0 0,1 0 1 0 0,-1 0-1 0 0,0 0 0 0 0,0 0 1 0 0,0 0-1 0 0,0 0 0 0 0,0 0 1 0 0,0 0-1 0 0,-1 0 0 0 0,1 0 1 0 0,0 0-1 0 0,0 0 0 0 0,-1 0 1 0 0,1 0-1 0 0,-1 0 0 0 0,1 0 1 0 0,-1 0-1 0 0,1-1 0 0 0,-1 1 1 0 0,1 0-1 0 0,-1 0 0 0 0,0 0 1 0 0,-1 0-1 0 0,2-1-8 0 0,-1 1 0 0 0,0-1 0 0 0,0 0 0 0 0,0 0 0 0 0,0-1 0 0 0,0 1-1 0 0,0 0 1 0 0,0 0 0 0 0,1 0 0 0 0,-1-1 0 0 0,0 1 0 0 0,0 0 0 0 0,0-1 0 0 0,0 1 0 0 0,1 0 0 0 0,-1-1 0 0 0,0 1-1 0 0,0-1 1 0 0,1 1 0 0 0,-2-2 0 0 0,-4-4-162 0 0,-1 0-1 0 0,1-1 1 0 0,-10-13 0 0 0,-9-22-100 0 0,1-1 1 0 0,2-1 0 0 0,-28-80-1 0 0,44 109 275 0 0,-41-121 14 0 0,41 115 33 0 0,1-1-1 0 0,1 0 0 0 0,1-1 1 0 0,-1-29-1 0 0,4 50-41 0 0,0-1 1 0 0,0 0-1 0 0,0 1 0 0 0,0-1 0 0 0,0 1 1 0 0,1-1-1 0 0,-1 1 0 0 0,1-1 1 0 0,0 1-1 0 0,0-1 0 0 0,0 1 1 0 0,0-1-1 0 0,0 1 0 0 0,0 0 0 0 0,1 0 1 0 0,-1-1-1 0 0,1 1 0 0 0,-1 0 1 0 0,1 1-1 0 0,0-1 0 0 0,0 0 1 0 0,0 0-1 0 0,0 1 0 0 0,3-2 0 0 0,0 0-3 0 0,0 1 0 0 0,1 1 0 0 0,-1-1 0 0 0,1 1-1 0 0,0 0 1 0 0,-1 0 0 0 0,1 0 0 0 0,0 1 0 0 0,11 1-1 0 0,7 0 0 0 0,-1 1-1 0 0,1 1 1 0 0,-1 1-1 0 0,0 1 1 0 0,37 14-1 0 0,-49-15-3 0 0,0 1 1 0 0,0 0-1 0 0,-1 0 0 0 0,1 1 0 0 0,-1 1 0 0 0,-1 0 0 0 0,1 0 1 0 0,-1 1-1 0 0,0 0 0 0 0,-1 0 0 0 0,0 1 0 0 0,0 1 0 0 0,7 10 1 0 0,-12-14 4 0 0,0 0-1 0 0,0 0 1 0 0,0 1 0 0 0,-1-1 0 0 0,1 1 0 0 0,-2-1 0 0 0,1 1 0 0 0,-1 0-1 0 0,0 0 1 0 0,0 0 0 0 0,-1 0 0 0 0,0 0 0 0 0,0 0 0 0 0,0 0 0 0 0,-1 0 0 0 0,0-1-1 0 0,-3 8 1 0 0,3-8-2 0 0,-2-1 1 0 0,1 1-1 0 0,0-1 0 0 0,-1 1 0 0 0,0-1 0 0 0,-1 0 0 0 0,1 0 1 0 0,-1 0-1 0 0,0-1 0 0 0,0 1 0 0 0,0-1 0 0 0,-1 0 0 0 0,1 0 0 0 0,-1-1 1 0 0,0 1-1 0 0,0-1 0 0 0,0 0 0 0 0,-1 0 0 0 0,-10 3 0 0 0,3-1 13 0 0,1-2 0 0 0,-1 1 0 0 0,0-2 0 0 0,0 0 0 0 0,-1 0-1 0 0,1-2 1 0 0,0 1 0 0 0,0-2 0 0 0,-1 1 0 0 0,1-2 0 0 0,0 0-1 0 0,0 0 1 0 0,0-2 0 0 0,1 1 0 0 0,-25-12 0 0 0,35 15 3 0 0,1-1 0 0 0,-1 0 0 0 0,1 0 0 0 0,0 0 0 0 0,-1 0 1 0 0,1 0-1 0 0,0 0 0 0 0,0 0 0 0 0,0 0 0 0 0,0 0 0 0 0,0-1 0 0 0,0 1 1 0 0,0 0-1 0 0,0-1 0 0 0,1 1 0 0 0,-2-4 0 0 0,2 5-14 0 0,0-1-1 0 0,0 1 1 0 0,-1 0-1 0 0,1-1 0 0 0,0 1 1 0 0,0-1-1 0 0,1 1 1 0 0,-1-1-1 0 0,0 1 1 0 0,0 0-1 0 0,0-1 1 0 0,0 1-1 0 0,0-1 1 0 0,0 1-1 0 0,0 0 1 0 0,1-1-1 0 0,-1 1 1 0 0,0-1-1 0 0,0 1 1 0 0,1 0-1 0 0,-1-1 1 0 0,0 1-1 0 0,0 0 0 0 0,1-1 1 0 0,0 1-6 0 0,0-1 0 0 0,0 0 0 0 0,0 1 0 0 0,1 0 0 0 0,-1-1 0 0 0,0 1 1 0 0,0 0-1 0 0,0-1 0 0 0,0 1 0 0 0,1 0 0 0 0,-1 0 0 0 0,2 0 0 0 0,15 1 21 0 0,0 1 0 0 0,-1 0-1 0 0,1 2 1 0 0,-1 0 0 0 0,0 0-1 0 0,0 2 1 0 0,19 9 0 0 0,-10-3 77 0 0,-2 1 0 0 0,0 1 0 0 0,43 32-1 0 0,87 97 412 0 0,-73-64-421 0 0,-75-74-94 0 0,-1 0-1 0 0,1 0 0 0 0,0 0 1 0 0,1-1-1 0 0,11 6 0 0 0,-17-9-119 0 0,0-1-1 0 0,1 1 1 0 0,-1-1-1 0 0,0 1 1 0 0,0-1-1 0 0,0 0 1 0 0,0 1-1 0 0,0-1 1 0 0,1 0-1 0 0,-1 0 1 0 0,0 0-1 0 0,0 0 1 0 0,0 0-1 0 0,1 0 1 0 0,-1 0-1 0 0,0-1 0 0 0,0 1 1 0 0,0 0-1 0 0,0-1 1 0 0,1 1-1 0 0,-1 0 1 0 0,0-1-1 0 0,0 0 1 0 0,0 1-1 0 0,0-1 1 0 0,0 0-1 0 0,0 1 1 0 0,0-1-1 0 0,-1 0 1 0 0,1 0-1 0 0,0 0 1 0 0,0 0-1 0 0,0 1 0 0 0,-1-1 1 0 0,1-1-1 0 0,-1 1 1 0 0,1 0-1 0 0,-1 0 1 0 0,1 0-1 0 0,-1 0 1 0 0,1 0-1 0 0,-1 0 1 0 0,0 0-1 0 0,0-3 1 0 0,4-8-1382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4.541"/>
    </inkml:context>
    <inkml:brush xml:id="br0">
      <inkml:brushProperty name="width" value="0.05" units="cm"/>
      <inkml:brushProperty name="height" value="0.05" units="cm"/>
    </inkml:brush>
  </inkml:definitions>
  <inkml:trace contextRef="#ctx0" brushRef="#br0">78 199 8365 0 0,'-25'-58'381'0'0,"-18"-51"2332"0"0,41 103-2386 0 0,-5-15 1206 0 0,6 16-631 0 0,6 11-111 0 0,5 11-474 0 0,-1 2 0 0 0,8 21 0 0 0,-4-8 25 0 0,126 303 3101 0 0,-123-299-3278 0 0,2-1 0 0 0,28 41 0 0 0,-44-73-160 0 0,0 0 0 0 0,0 0 0 0 0,0 0 0 0 0,0-1 0 0 0,1 1 0 0 0,-1-1 0 0 0,1 1 0 0 0,0-1 0 0 0,0 0 0 0 0,0 0 0 0 0,0 0 0 0 0,0-1 0 0 0,0 1 0 0 0,6 1 0 0 0,-8-3-6 0 0,0 0-1 0 0,1 1 0 0 0,-1-1 0 0 0,0 0 0 0 0,0 0 1 0 0,0 0-1 0 0,1 0 0 0 0,-1-1 0 0 0,0 1 1 0 0,0 0-1 0 0,0 0 0 0 0,0-1 0 0 0,1 1 0 0 0,-1-1 1 0 0,0 1-1 0 0,0-1 0 0 0,0 1 0 0 0,1-2 1 0 0,0 1-9 0 0,-1-1 0 0 0,1 1-1 0 0,-1-1 1 0 0,0 0 0 0 0,1 0 0 0 0,-1 0 0 0 0,0 1 0 0 0,0-1 0 0 0,0 0 0 0 0,0 0 0 0 0,-1-1 0 0 0,1 1 0 0 0,0-2 0 0 0,2-9-21 0 0,-1 1 0 0 0,0-1 1 0 0,-1 0-1 0 0,-1 0 0 0 0,0 1 0 0 0,-2-20 1 0 0,-18-77-272 0 0,5 40 221 0 0,10 38 84 0 0,-7-33 37 0 0,3 0 0 0 0,-1-70-1 0 0,24 153 186 0 0,4 15-94 0 0,3 26 299 0 0,4 8 178 0 0,-23-62-609 0 0,1 0 1 0 0,1 0 0 0 0,-1 0-1 0 0,1 0 1 0 0,0-1-1 0 0,0 0 1 0 0,1 0-1 0 0,5 5 1 0 0,-9-9-136 0 0,0 0 0 0 0,1 0 0 0 0,-1-1 0 0 0,0 1 1 0 0,0-1-1 0 0,1 1 0 0 0,-1-1 0 0 0,0 1 0 0 0,1-1 0 0 0,-1 0 0 0 0,1 1 1 0 0,2-1-1 0 0,1-4-3597 0 0,-3 1 1439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5.445"/>
    </inkml:context>
    <inkml:brush xml:id="br0">
      <inkml:brushProperty name="width" value="0.05" units="cm"/>
      <inkml:brushProperty name="height" value="0.05" units="cm"/>
    </inkml:brush>
  </inkml:definitions>
  <inkml:trace contextRef="#ctx0" brushRef="#br0">178 72 8561 0 0,'-14'-2'268'0'0,"0"0"0"0"0,0-1 0 0 0,-26-9 1 0 0,34 11 46 0 0,0 0 1 0 0,1 1 0 0 0,-1 0 0 0 0,0-1 0 0 0,0 2 0 0 0,0-1 0 0 0,0 1 0 0 0,0 0 0 0 0,0 0 0 0 0,1 0-1 0 0,-1 1 1 0 0,1 0 0 0 0,-1 0 0 0 0,-8 5 0 0 0,81-12 1259 0 0,374-12-1385 0 0,2 23-98 0 0,-157-1 91 0 0,-216-2-151 0 0,-37-1 2 0 0,-1-1 0 0 0,38-4 1 0 0,-70 3-33 0 0,0-1 1 0 0,-1 1-1 0 0,1 0 1 0 0,0 0-1 0 0,0 0 1 0 0,0 0 0 0 0,-1-1-1 0 0,1 1 1 0 0,0 0-1 0 0,0 0 1 0 0,0 0-1 0 0,0-1 1 0 0,-1 1-1 0 0,1 0 1 0 0,0 0-1 0 0,0-1 1 0 0,0 1-1 0 0,0 0 1 0 0,0 0-1 0 0,0-1 1 0 0,0 1-1 0 0,0 0 1 0 0,0 0 0 0 0,0-1-1 0 0,0 1 1 0 0,0 0-1 0 0,0 0 1 0 0,0-1-1 0 0,0 1 1 0 0,0 0-1 0 0,0-1 1 0 0,0 1-1 0 0,0 0 1 0 0,0 0-1 0 0,0-1 1 0 0,0 1-1 0 0,0 0 1 0 0,0 0-1 0 0,1 0 1 0 0,-1-1 0 0 0,0 1-1 0 0,0 0 1 0 0,0 0-1 0 0,0-1 1 0 0,1 1-1 0 0,-1 0 1 0 0,0 0-1 0 0,0 0 1 0 0,1 0-1 0 0,-1 0 1 0 0,0-1-1 0 0,0 1 1 0 0,1 0-1 0 0,-1 0 1 0 0,0 0-1 0 0,0 0 1 0 0,1 0 0 0 0,-1 0-1 0 0,0 0 1 0 0,0 0-1 0 0,1 0 1 0 0,-1 0-1 0 0,1 0 1 0 0,-26-15-499 0 0,20 12 85 0 0,-1 0-74 0 0,0 1 0 0 0,0-1 0 0 0,0 1 0 0 0,0 1 0 0 0,-11-3 0 0 0,-14-4-1773 0 0,14 2 617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5.788"/>
    </inkml:context>
    <inkml:brush xml:id="br0">
      <inkml:brushProperty name="width" value="0.05" units="cm"/>
      <inkml:brushProperty name="height" value="0.05" units="cm"/>
    </inkml:brush>
  </inkml:definitions>
  <inkml:trace contextRef="#ctx0" brushRef="#br0">89 27 8961 0 0,'-8'-3'73'0'0,"0"-1"169"0"0,0 0 0 0 0,0 1-1 0 0,0 0 1 0 0,0 1 0 0 0,0-1-1 0 0,-1 2 1 0 0,-15-2 3852 0 0,44 16-3838 0 0,37 22-61 0 0,1-2-1 0 0,74 30 1 0 0,-30-16 83 0 0,-91-41-228 0 0,0 1 0 0 0,-1-1 0 0 0,0 2-1 0 0,0 0 1 0 0,0 0 0 0 0,14 17 0 0 0,-23-24-38 0 0,1 1 0 0 0,-1-1-1 0 0,0 1 1 0 0,0 0 0 0 0,0-1 0 0 0,0 1 0 0 0,0 0 0 0 0,0 0 0 0 0,-1 0-1 0 0,1 0 1 0 0,-1-1 0 0 0,1 1 0 0 0,-1 0 0 0 0,1 0 0 0 0,-1 0 0 0 0,0 0 0 0 0,0 0-1 0 0,0 0 1 0 0,0 0 0 0 0,-1 0 0 0 0,1 0 0 0 0,-1 3 0 0 0,-1-1 9 0 0,0 1 0 0 0,-1-1 0 0 0,1 0 0 0 0,-1 0 1 0 0,0 0-1 0 0,0-1 0 0 0,0 1 0 0 0,-6 4 0 0 0,-102 94-207 0 0,93-87-1214 0 0,-1 0 0 0 0,-1-1-1 0 0,-1-2 1 0 0,-26 14 0 0 0,38-21-114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6.570"/>
    </inkml:context>
    <inkml:brush xml:id="br0">
      <inkml:brushProperty name="width" value="0.05" units="cm"/>
      <inkml:brushProperty name="height" value="0.05" units="cm"/>
    </inkml:brush>
  </inkml:definitions>
  <inkml:trace contextRef="#ctx0" brushRef="#br0">55 29 8133 0 0,'-6'-7'102'0'0,"-7"-9"618"0"0,12 15-670 0 0,1 1-1 0 0,0-1 0 0 0,-1 1 1 0 0,1 0-1 0 0,-1-1 0 0 0,1 1 1 0 0,0 0-1 0 0,-1-1 0 0 0,1 1 1 0 0,-1 0-1 0 0,1 0 0 0 0,-1-1 1 0 0,1 1-1 0 0,-1 0 0 0 0,1 0 1 0 0,-1 0-1 0 0,1 0 0 0 0,-1 0 0 0 0,1 0 1 0 0,-1 0-1 0 0,1 0 0 0 0,-1 0 1 0 0,1 0-1 0 0,-1 0 0 0 0,1 0 1 0 0,-1 0-1 0 0,1 0 0 0 0,-2 0 1 0 0,-4 33 1218 0 0,1-12-846 0 0,1-1 0 0 0,1 0 0 0 0,0 39 0 0 0,9 61 615 0 0,-2-68-739 0 0,31 369 1505 0 0,-24-271-1163 0 0,33 818 2467 0 0,-80-246-2653 0 0,13-367-352 0 0,12-246-100 0 0,0 46 108 0 0,12-164-199 0 0,1 1 0 0 0,0-1 1 0 0,1 1-1 0 0,0 0 0 0 0,0 0 0 0 0,1 0 0 0 0,0 1 0 0 0,0-1 0 0 0,1 1 0 0 0,0 0 0 0 0,7-8 0 0 0,-5 10-369 0 0,0-1-821 0 0,-7 6 1258 0 0,0 0 1 0 0,0 0-1 0 0,0 0 0 0 0,0 0 1 0 0,0 0-1 0 0,0 0 1 0 0,0 0-1 0 0,0 0 0 0 0,0-1 1 0 0,0 1-1 0 0,0 0 0 0 0,0 0 1 0 0,0 0-1 0 0,0 0 1 0 0,0 0-1 0 0,0 0 0 0 0,0 0 1 0 0,0 0-1 0 0,0 0 0 0 0,0-1 1 0 0,-1 1-1 0 0,1 0 1 0 0,0 0-1 0 0,0 0 0 0 0,0 0 1 0 0,0 0-1 0 0,0 0 0 0 0,0 0 1 0 0,0 0-1 0 0,0 0 1 0 0,0 0-1 0 0,0 0 0 0 0,0 0 1 0 0,0 0-1 0 0,-1 0 0 0 0,1 0 1 0 0,0-1-1 0 0,0 1 1 0 0,0 0-1 0 0,0 0 0 0 0,0 0 1 0 0,0 0-1 0 0,0 0 0 0 0,0 0 1 0 0,0 0-1 0 0,-1 0 1 0 0,1 0-1 0 0,0 0 0 0 0,0 0 1 0 0,0 0-1 0 0,0 0 0 0 0,0 0 1 0 0,0 1-1 0 0,0-1 1 0 0,0 0-1 0 0,0 0 0 0 0,0 0 1 0 0,-1 0-1 0 0,1 0 0 0 0,0 0 1 0 0,0 0-1 0 0,0 0 1 0 0,0 0-1 0 0,-7 2 25 0 0,15 2-4 0 0,18 4 15 0 0,257 27 38 0 0,2-23-28 0 0,-119-7-5 0 0,1036 10-125 0 0,-66-2 483 0 0,442 85 2143 0 0,-1466-88-2455 0 0,413 22 154 0 0,-475-35-236 0 0,-49 3 17 0 0,-1 0-1 0 0,0 0 0 0 0,0 0 0 0 0,0 0 0 0 0,0 0 0 0 0,0 0 0 0 0,0 0 0 0 0,0 0 0 0 0,1 0 0 0 0,-1 0 0 0 0,0 0 0 0 0,0 0 0 0 0,0 0 0 0 0,0 0 0 0 0,0 0 0 0 0,0 0 0 0 0,0 0 0 0 0,0 0 0 0 0,1 0 1 0 0,-1 0-1 0 0,0 0 0 0 0,0 0 0 0 0,0 0 0 0 0,0 0 0 0 0,0-1 0 0 0,0 1 0 0 0,0 0 0 0 0,0 0 0 0 0,0 0 0 0 0,0 0 0 0 0,0 0 0 0 0,0 0 0 0 0,0 0 0 0 0,0 0 0 0 0,0 0 0 0 0,1-1 0 0 0,-1 1 0 0 0,0 0 0 0 0,0 0 1 0 0,0 0-1 0 0,0 0 0 0 0,0 0 0 0 0,0 0 0 0 0,0 0 0 0 0,0-1 0 0 0,-1 1 0 0 0,1 0 0 0 0,0 0 0 0 0,0 0 0 0 0,0 0 0 0 0,0 0 0 0 0,0 0 0 0 0,0 0 0 0 0,0-1 0 0 0,-7-5 1 0 0,-11-3-51 0 0,-286-99-4690 0 0,249 91 3558 0 0,-21-10-757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8.069"/>
    </inkml:context>
    <inkml:brush xml:id="br0">
      <inkml:brushProperty name="width" value="0.05" units="cm"/>
      <inkml:brushProperty name="height" value="0.05" units="cm"/>
    </inkml:brush>
  </inkml:definitions>
  <inkml:trace contextRef="#ctx0" brushRef="#br0">14 33 5849 0 0,'0'0'18'0'0,"-1"0"1"0"0,0 0-1 0 0,1 0 1 0 0,-1 0-1 0 0,0-1 1 0 0,1 1-1 0 0,-1 0 1 0 0,0 0-1 0 0,1 0 0 0 0,-1-1 1 0 0,1 1-1 0 0,-1 0 1 0 0,1-1-1 0 0,-1 1 1 0 0,1 0-1 0 0,-1-1 1 0 0,1 1-1 0 0,-1-1 1 0 0,1 1-1 0 0,-1-1 1 0 0,0 0-1 0 0,1 1-1 0 0,0-1 0 0 0,0 1 0 0 0,0 0 0 0 0,0 0 0 0 0,0-1 0 0 0,0 1 0 0 0,0 0 0 0 0,0 0 0 0 0,0-1-1 0 0,0 1 1 0 0,0 0 0 0 0,0 0 0 0 0,0-1 0 0 0,0 1 0 0 0,0 0 0 0 0,0 0 0 0 0,0-1 0 0 0,0 1-1 0 0,0 0 1 0 0,1 0 0 0 0,-1 0 0 0 0,0-1 0 0 0,0 1 0 0 0,0 0 0 0 0,0 0 0 0 0,1 0 0 0 0,-1-1 0 0 0,0 1-1 0 0,0 0 1 0 0,0 0 0 0 0,1 0 0 0 0,-1 0 0 0 0,0 0 0 0 0,0-1 0 0 0,0 1 0 0 0,1 0 0 0 0,-1 0-1 0 0,0 0 1 0 0,0 0 0 0 0,1 0 0 0 0,-1 0 0 0 0,0 0 0 0 0,0 0 0 0 0,1 0 0 0 0,-1 0 0 0 0,0 0 0 0 0,0 0-1 0 0,1 0 1 0 0,-1 0 0 0 0,0 0 0 0 0,1 0 0 0 0,87-7 858 0 0,53-3-13 0 0,1081 45 1677 0 0,-836-17-2369 0 0,309 14-124 0 0,916 32-26 0 0,-1354-55 557 0 0,346 55 1 0 0,-595-62-573 0 0,0-1 0 0 0,-1 1 1 0 0,1 0-1 0 0,-1 1 1 0 0,1 0-1 0 0,-1 0 0 0 0,11 7 1 0 0,-23-6 451 0 0,-3 1 180 0 0,16-5-162 0 0,35-7 319 0 0,-9 10-412 0 0,-27-2-332 0 0,1 0 0 0 0,0 0-1 0 0,-1-1 1 0 0,1 0-1 0 0,14-2 1 0 0,-22 2 64 0 0,1-1-87 0 0,-1 1 0 0 0,0 0 0 0 0,1 0 0 0 0,-1 0 0 0 0,0 0 0 0 0,0 0 0 0 0,1 0 0 0 0,-1 0 1 0 0,0 0-1 0 0,1-1 0 0 0,-1 1 0 0 0,0 0 0 0 0,1 0 0 0 0,-1 0 0 0 0,0 1 0 0 0,1-1 0 0 0,-1 0 1 0 0,0 0-1 0 0,1 0 0 0 0,-1 0 0 0 0,0 0 0 0 0,1 0 0 0 0,-1 0 0 0 0,0 0 0 0 0,0 1 0 0 0,1-1 1 0 0,-1 0-1 0 0,0 0 0 0 0,0 0 0 0 0,1 1 0 0 0,-1-1 0 0 0,0 0 0 0 0,0 0 0 0 0,0 1 0 0 0,1-1 0 0 0,-1 0 1 0 0,0 0-1 0 0,0 1 0 0 0,0-1 0 0 0,0 0 0 0 0,0 1 0 0 0,1-1 0 0 0,-1 0 0 0 0,0 1 0 0 0,0-1 1 0 0,7 24 220 0 0,-6-18 676 0 0,11 23-600 0 0,40 95-36 0 0,35 54 347 0 0,-18-36-370 0 0,-44-81-25 0 0,-4 2 0 0 0,-1 0 0 0 0,-4 0 1 0 0,-3 2-1 0 0,-2 0 0 0 0,-3 0 0 0 0,-3 1 0 0 0,-6 112 0 0 0,-24 78 703 0 0,-7 122-410 0 0,31 23-164 0 0,3-194-317 0 0,-4-137-39 0 0,-3 1 0 0 0,-21 106-1 0 0,24-162 17 0 0,0-1 0 0 0,1 0 0 0 0,1 1 0 0 0,0-1 0 0 0,1 1 0 0 0,0-1 0 0 0,5 19 0 0 0,-5-27 859 0 0,-4-6-968 0 0,-99 3-32 0 0,-36-2 94 0 0,-115 3-2733 0 0,213-4 671 0 0,-52 6 1 0 0,46 1 64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3.134"/>
    </inkml:context>
    <inkml:brush xml:id="br0">
      <inkml:brushProperty name="width" value="0.05" units="cm"/>
      <inkml:brushProperty name="height" value="0.05" units="cm"/>
    </inkml:brush>
  </inkml:definitions>
  <inkml:trace contextRef="#ctx0" brushRef="#br0">496 64 7165 0 0,'5'-16'132'0'0,"-4"13"-22"0"0,0 0 0 0 0,0 1 1 0 0,0-1-1 0 0,0 0 0 0 0,0 0 0 0 0,1 1 0 0 0,-1-1 1 0 0,3-2-1 0 0,1-11 1694 0 0,-5 11-1061 0 0,-4 9-300 0 0,-17 37 405 0 0,7-12-443 0 0,-18 28 0 0 0,-89 136 1101 0 0,-149 329 0 0 0,258-497-1524 0 0,-19 46-195 0 0,29-64 1 0 0,-1 0 1 0 0,2 0-1 0 0,-1 0 1 0 0,1 1-1 0 0,0-1 1 0 0,0 0-1 0 0,1 15 1 0 0,-1-6-649 0 0,1-14 698 0 0,-1-1 0 0 0,1 1 0 0 0,0-1 0 0 0,0 1 0 0 0,0-1 1 0 0,0 1-1 0 0,0-1 0 0 0,0 1 0 0 0,0-1 0 0 0,0 1 0 0 0,1-1 1 0 0,-1 1-1 0 0,1-1 0 0 0,-1 1 0 0 0,2 1 0 0 0,5 6-1265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3.762"/>
    </inkml:context>
    <inkml:brush xml:id="br0">
      <inkml:brushProperty name="width" value="0.05" units="cm"/>
      <inkml:brushProperty name="height" value="0.05" units="cm"/>
    </inkml:brush>
  </inkml:definitions>
  <inkml:trace contextRef="#ctx0" brushRef="#br0">8 313 9265 0 0,'-6'1'406'0'0,"6"-1"-319"0"0,-1 1 0 0 0,1 0 0 0 0,0-1 0 0 0,0 1 1 0 0,-1 0-1 0 0,1 0 0 0 0,0 0 0 0 0,0-1 0 0 0,0 1 0 0 0,0 0 0 0 0,0 0 0 0 0,0 0 1 0 0,0-1-1 0 0,0 1 0 0 0,0 0 0 0 0,1 0 0 0 0,-1-1 0 0 0,0 1 0 0 0,0 0 1 0 0,1 1-1 0 0,9 36 291 0 0,0 5-75 0 0,3 21 134 0 0,-8-43-343 0 0,-1 0 0 0 0,-1 0 1 0 0,0 0-1 0 0,-2 0 0 0 0,-1 30 0 0 0,-1-43-79 0 0,0 3 14 0 0,0 0 0 0 0,0-1-1 0 0,-1 1 1 0 0,-1-1 0 0 0,0 1-1 0 0,-8 17 1 0 0,6-13 48 0 0,5-14 22 0 0,2-10-21 0 0,26-124-1 0 0,-15 83-65 0 0,6-56 0 0 0,-15 75-17 0 0,17-126 86 0 0,-16 133-37 0 0,1 0 0 0 0,1 0 0 0 0,1 1 1 0 0,14-31-1 0 0,-17 46-35 0 0,0-1 0 0 0,0 1 0 0 0,1 0 0 0 0,0 1 0 0 0,0-1 0 0 0,1 1 0 0 0,0 0 0 0 0,0 1 0 0 0,0 0 0 0 0,1 0 0 0 0,0 0 0 0 0,12-5 0 0 0,-15 8-15 0 0,0 1-1 0 0,0 0 1 0 0,0 0 0 0 0,1 0 0 0 0,-1 1-1 0 0,1 0 1 0 0,-1 0 0 0 0,1 0-1 0 0,-1 1 1 0 0,1 0 0 0 0,-1 0 0 0 0,1 0-1 0 0,-1 1 1 0 0,1 0 0 0 0,-1 0 0 0 0,1 0-1 0 0,-1 1 1 0 0,0-1 0 0 0,1 1-1 0 0,-1 1 1 0 0,0-1 0 0 0,9 6 0 0 0,-10-4 2 0 0,0-1 0 0 0,0 1 1 0 0,-1-1-1 0 0,1 1 0 0 0,-1 0 0 0 0,1 1 1 0 0,-1-1-1 0 0,-1 1 0 0 0,1-1 1 0 0,-1 1-1 0 0,1 0 0 0 0,-1 0 1 0 0,-1 0-1 0 0,1 0 0 0 0,-1 0 0 0 0,0 0 1 0 0,0 0-1 0 0,0 0 0 0 0,-1 1 1 0 0,0-1-1 0 0,0 0 0 0 0,0 1 1 0 0,-2 7-1 0 0,0 2 6 0 0,0-1 1 0 0,-2 1-1 0 0,0-1 0 0 0,0 0 1 0 0,-1 0-1 0 0,-1 0 0 0 0,-9 15 1 0 0,4-11-1 0 0,-2 0 1 0 0,1-1 0 0 0,-2-1 0 0 0,0 0 0 0 0,-2-1 0 0 0,1 0 0 0 0,-2-2 0 0 0,-30 21-1 0 0,-2-4-69 0 0,-1-3-1 0 0,-54 22 0 0 0,90-45 84 0 0,16-9 73 0 0,0 3-82 0 0,0 0-1 0 0,0 0 1 0 0,1 0 0 0 0,-1 1 0 0 0,1-1-1 0 0,-1 1 1 0 0,1 0 0 0 0,3-2 0 0 0,3 1-14 0 0,1 1 0 0 0,-1 0 0 0 0,1 0 0 0 0,-1 1 0 0 0,1 0 0 0 0,-1 1 0 0 0,1 0 0 0 0,-1 0 0 0 0,1 1 0 0 0,14 5 0 0 0,-3 0 4 0 0,0 1 0 0 0,-1 0-1 0 0,30 19 1 0 0,-19-7-737 0 0,-2 2-1 0 0,54 50 0 0 0,-57-52-2189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191"/>
    </inkml:context>
    <inkml:brush xml:id="br0">
      <inkml:brushProperty name="width" value="0.05" units="cm"/>
      <inkml:brushProperty name="height" value="0.05" units="cm"/>
    </inkml:brush>
  </inkml:definitions>
  <inkml:trace contextRef="#ctx0" brushRef="#br0">246 59 10849 0 0,'-1'-2'173'0'0,"-1"-1"0"0"0,1 1 0 0 0,0-1 0 0 0,0 1 0 0 0,0-1 0 0 0,0 1 0 0 0,0-1 0 0 0,1 0-1 0 0,-1 0 1 0 0,1 1 0 0 0,0-1 0 0 0,0 0 0 0 0,0 0 0 0 0,0 1 0 0 0,0-1 0 0 0,1 0 0 0 0,0-2 0 0 0,-1 4-137 0 0,0 1 1 0 0,0 0-1 0 0,1 0 1 0 0,-1 0 0 0 0,0 0-1 0 0,0 0 1 0 0,0-1-1 0 0,0 1 1 0 0,0 0-1 0 0,0 0 1 0 0,0 0-1 0 0,1-1 1 0 0,-1 1-1 0 0,0 0 1 0 0,0 0-1 0 0,0 0 1 0 0,0-1-1 0 0,0 1 1 0 0,0 0-1 0 0,0 0 1 0 0,0 0-1 0 0,0-1 1 0 0,0 1-1 0 0,0 0 1 0 0,0 0-1 0 0,0 0 1 0 0,0-1-1 0 0,0 1 1 0 0,0 0-1 0 0,-1 0 1 0 0,1 0 0 0 0,0-1-1 0 0,0 1 1 0 0,0 0-1 0 0,0 0 1 0 0,0 0-1 0 0,-1-1 1 0 0,-8 1 540 0 0,-14 6-374 0 0,-22 12-190 0 0,-54 25 0 0 0,97-43-10 0 0,1 1 1 0 0,-1 0-1 0 0,1 0 0 0 0,-1-1 0 0 0,1 1 0 0 0,-1 0 1 0 0,1 0-1 0 0,0 0 0 0 0,-1 1 0 0 0,1-1 1 0 0,0 0-1 0 0,0 0 0 0 0,0 1 0 0 0,0-1 0 0 0,0 0 1 0 0,0 1-1 0 0,1-1 0 0 0,-1 1 0 0 0,-1 2 1 0 0,3-3-1 0 0,-1 1 0 0 0,0-1 0 0 0,1 0 1 0 0,-1 0-1 0 0,0 0 0 0 0,1 0 0 0 0,0 0 1 0 0,-1 0-1 0 0,1 0 0 0 0,0 0 0 0 0,-1 0 1 0 0,1 0-1 0 0,0 0 0 0 0,0 0 0 0 0,0-1 1 0 0,0 1-1 0 0,0 0 0 0 0,0 0 0 0 0,0-1 1 0 0,0 1-1 0 0,0-1 0 0 0,0 1 0 0 0,0-1 1 0 0,0 1-1 0 0,0-1 0 0 0,0 0 0 0 0,0 0 1 0 0,2 1-1 0 0,61 17 33 0 0,-44-13-38 0 0,0 0 0 0 0,0 2 0 0 0,-1 0 0 0 0,0 1 0 0 0,0 1 0 0 0,18 12 0 0 0,-35-20 3 0 0,-1-1-1 0 0,1 1 0 0 0,-1 0 1 0 0,0 1-1 0 0,1-1 0 0 0,-1 0 1 0 0,0 0-1 0 0,0 0 0 0 0,0 1 1 0 0,0-1-1 0 0,0 1 0 0 0,0-1 1 0 0,0 0-1 0 0,-1 1 0 0 0,1 0 1 0 0,0-1-1 0 0,-1 1 0 0 0,1-1 1 0 0,-1 1-1 0 0,0 0 0 0 0,1-1 1 0 0,-1 1-1 0 0,0 2 0 0 0,-1-2 1 0 0,1 0-1 0 0,-1 1 0 0 0,0-1 0 0 0,0 0 0 0 0,0 0 0 0 0,0 0 1 0 0,-1 1-1 0 0,1-1 0 0 0,-1-1 0 0 0,1 1 0 0 0,-1 0 0 0 0,0 0 1 0 0,1 0-1 0 0,-1-1 0 0 0,-4 3 0 0 0,-8 5-54 0 0,0-1 0 0 0,0 0 0 0 0,-1-1 0 0 0,0-1 0 0 0,0 0-1 0 0,-1-1 1 0 0,0 0 0 0 0,1-2 0 0 0,-2 0 0 0 0,-24 1 0 0 0,35-3-200 0 0,0-1 1 0 0,-1-1 0 0 0,1 1-1 0 0,0-1 1 0 0,0-1 0 0 0,-11-2-1 0 0,16 3 106 0 0,-1 1 0 0 0,1 0-1 0 0,-1-1 1 0 0,1 1 0 0 0,-1-1-1 0 0,1 0 1 0 0,0 1 0 0 0,-1-1-1 0 0,1 0 1 0 0,0 0 0 0 0,-1 0 0 0 0,1 0-1 0 0,0 0 1 0 0,0 0 0 0 0,0 0-1 0 0,0-1 1 0 0,0 1 0 0 0,0 0-1 0 0,1 0 1 0 0,-1-1 0 0 0,0 1-1 0 0,1 0 1 0 0,-1-1 0 0 0,0 1-1 0 0,1-1 1 0 0,0 1 0 0 0,-1-1-1 0 0,1 1 1 0 0,0-1 0 0 0,0 1-1 0 0,0-1 1 0 0,0-1 0 0 0,2-9-1264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4.372"/>
    </inkml:context>
    <inkml:brush xml:id="br0">
      <inkml:brushProperty name="width" value="0.05" units="cm"/>
      <inkml:brushProperty name="height" value="0.05" units="cm"/>
    </inkml:brush>
  </inkml:definitions>
  <inkml:trace contextRef="#ctx0" brushRef="#br0">0 172 8429 0 0,'0'-14'708'0'0,"0"23"1343"0"0,1-7-2022 0 0,-1 0 0 0 0,1 0 0 0 0,-1 0 1 0 0,1-1-1 0 0,0 1 0 0 0,-1 0 0 0 0,1-1 1 0 0,0 1-1 0 0,0 0 0 0 0,0-1 1 0 0,0 1-1 0 0,1-1 0 0 0,-1 1 0 0 0,0-1 1 0 0,1 0-1 0 0,-1 0 0 0 0,1 0 0 0 0,2 2 1 0 0,-1-1 19 0 0,0 1 0 0 0,1-2 1 0 0,-1 1-1 0 0,1 0 1 0 0,-1-1-1 0 0,1 1 1 0 0,0-1-1 0 0,6 1 0 0 0,1-1 7 0 0,-1-1-1 0 0,1-1 1 0 0,0 0-1 0 0,0 0 1 0 0,-1-1-1 0 0,1 0 0 0 0,-1-1 1 0 0,17-6-1 0 0,-22 7-50 0 0,1 0 1 0 0,-1 0-1 0 0,1-1 0 0 0,-1 0 0 0 0,0 0 0 0 0,0 0 0 0 0,-1-1 1 0 0,1 0-1 0 0,-1 0 0 0 0,0 0 0 0 0,1 0 0 0 0,-2 0 1 0 0,1-1-1 0 0,-1 0 0 0 0,1 0 0 0 0,-1 0 0 0 0,3-7 1 0 0,-5 8 8 0 0,-1 0 1 0 0,0 0 0 0 0,0 0-1 0 0,0 1 1 0 0,0-1 0 0 0,0 0-1 0 0,-1 0 1 0 0,1 0 0 0 0,-1 1 0 0 0,0-1-1 0 0,0 0 1 0 0,-1 1 0 0 0,1-1-1 0 0,-1 1 1 0 0,0-1 0 0 0,0 1 0 0 0,0 0-1 0 0,0 0 1 0 0,0 0 0 0 0,-1 0-1 0 0,1 0 1 0 0,-5-4 0 0 0,3 4-10 0 0,1 0 1 0 0,0-1 0 0 0,-1 1-1 0 0,1 1 1 0 0,-1-1-1 0 0,0 0 1 0 0,0 1 0 0 0,0 0-1 0 0,-1 0 1 0 0,1 0-1 0 0,0 0 1 0 0,-1 1 0 0 0,1 0-1 0 0,-1 0 1 0 0,1 0-1 0 0,-1 0 1 0 0,0 1 0 0 0,-7 0-1 0 0,9 1-2 0 0,-1 0 0 0 0,1 0 1 0 0,0 1-1 0 0,-1-1 0 0 0,1 1 0 0 0,0 0 0 0 0,0 0 0 0 0,0 0 0 0 0,0 0 0 0 0,0 1 0 0 0,1-1 0 0 0,-1 1 1 0 0,1 0-1 0 0,-1 0 0 0 0,1 0 0 0 0,0 0 0 0 0,0 0 0 0 0,-1 4 0 0 0,-2 1 42 0 0,1 1 1 0 0,1 0-1 0 0,-1 0 0 0 0,1 0 0 0 0,-3 17 0 0 0,5-20-22 0 0,0 0 0 0 0,1 0 0 0 0,-1 0 0 0 0,1 0-1 0 0,0 0 1 0 0,0 0 0 0 0,1 0 0 0 0,0 1 0 0 0,0-1 0 0 0,0 0 0 0 0,1-1-1 0 0,0 1 1 0 0,0 0 0 0 0,1 0 0 0 0,-1-1 0 0 0,1 1 0 0 0,0-1 0 0 0,1 0-1 0 0,-1 0 1 0 0,1 0 0 0 0,0-1 0 0 0,0 1 0 0 0,1-1 0 0 0,-1 0 0 0 0,1 0-1 0 0,0 0 1 0 0,0-1 0 0 0,0 1 0 0 0,1-1 0 0 0,-1-1 0 0 0,1 1-1 0 0,11 3 1 0 0,-7-3-11 0 0,1-1 0 0 0,0 0 0 0 0,1-1 0 0 0,-1 0 0 0 0,0 0 0 0 0,0-2 0 0 0,0 1 0 0 0,0-1 0 0 0,16-3 0 0 0,-21 2-13 0 0,1 1-1 0 0,-1-1 1 0 0,0-1-1 0 0,0 1 0 0 0,0-1 1 0 0,0 0-1 0 0,0 0 1 0 0,0 0-1 0 0,-1-1 0 0 0,0 0 1 0 0,1 0-1 0 0,-1-1 1 0 0,-1 1-1 0 0,1-1 0 0 0,-1 0 1 0 0,0 0-1 0 0,5-7 1 0 0,-8 8 1 0 0,1 0-1 0 0,-1-1 1 0 0,1 1 0 0 0,-1 0 0 0 0,0 0 0 0 0,-1-1 0 0 0,1 1 0 0 0,-1 0 0 0 0,0-1-1 0 0,0 1 1 0 0,0 0 0 0 0,0-1 0 0 0,-1 1 0 0 0,-1-7 0 0 0,-1 0 0 0 0,-1 0 0 0 0,0 0 1 0 0,0 0-1 0 0,-7-12 0 0 0,10 22-3 0 0,0-1 1 0 0,1 0-1 0 0,-1 1 1 0 0,0-1-1 0 0,0 1 0 0 0,0-1 1 0 0,-1 1-1 0 0,1-1 1 0 0,0 1-1 0 0,0 0 0 0 0,-1-1 1 0 0,1 1-1 0 0,-1 0 1 0 0,1 0-1 0 0,-3-1 0 0 0,3 2 2 0 0,1 0 0 0 0,0 0 0 0 0,-1 0 0 0 0,1 0 0 0 0,0 0 0 0 0,-1 0 0 0 0,1 0 0 0 0,-1 0 0 0 0,1 0 0 0 0,0 0 0 0 0,-1 1 0 0 0,1-1 0 0 0,0 0 0 0 0,-1 0 0 0 0,1 0 0 0 0,0 0 0 0 0,0 1 0 0 0,-1-1 0 0 0,1 0 0 0 0,0 0 0 0 0,-1 1 0 0 0,1-1 0 0 0,0 0 0 0 0,0 0 0 0 0,-1 1 0 0 0,1 0 0 0 0,-6 17-8 0 0,4 3 147 0 0,0 1 0 0 0,2-1 1 0 0,1 1-1 0 0,0-1 0 0 0,6 29 0 0 0,30 103 1343 0 0,-36-147-1419 0 0,14 44 473 0 0,-4-19-223 0 0,-3 1 0 0 0,9 55 0 0 0,-16-79-303 0 0,-1 1 0 0 0,1-1 0 0 0,-1 1 0 0 0,-1-1 0 0 0,0 1 0 0 0,0-1 0 0 0,0 1 0 0 0,-1-1 0 0 0,-1 0 0 0 0,1 0 0 0 0,-1 0 0 0 0,0 0 0 0 0,-1 0 0 0 0,0-1 0 0 0,-7 10 0 0 0,11-16-58 0 0,-1 0-1 0 0,0 0 1 0 0,0 0-1 0 0,1 0 1 0 0,-1 0-1 0 0,0 0 1 0 0,0 0 0 0 0,0 0-1 0 0,0 0 1 0 0,0 0-1 0 0,0-1 1 0 0,0 1-1 0 0,0 0 1 0 0,0-1-1 0 0,-1 1 1 0 0,1-1 0 0 0,0 1-1 0 0,0-1 1 0 0,-1 0-1 0 0,1 0 1 0 0,0 1-1 0 0,0-1 1 0 0,-1 0 0 0 0,-1 0-1 0 0,1-1-123 0 0,0 0-1 0 0,0 1 1 0 0,1-1-1 0 0,-1 0 1 0 0,0 0-1 0 0,1 0 1 0 0,-1 0-1 0 0,1-1 0 0 0,-1 1 1 0 0,1 0-1 0 0,0 0 1 0 0,-1-1-1 0 0,1 1 1 0 0,-2-3-1 0 0,-3-7-803 0 0,0 1 0 0 0,1-1 0 0 0,0 0 1 0 0,-3-11-1 0 0,8 22 975 0 0,-3-8-471 0 0,0 0 0 0 0,1 0 0 0 0,0 0 0 0 0,-1-10 0 0 0,2-10-725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4.734"/>
    </inkml:context>
    <inkml:brush xml:id="br0">
      <inkml:brushProperty name="width" value="0.05" units="cm"/>
      <inkml:brushProperty name="height" value="0.05" units="cm"/>
    </inkml:brush>
  </inkml:definitions>
  <inkml:trace contextRef="#ctx0" brushRef="#br0">13 1 7485 0 0,'2'2'164'0'0,"0"0"0"0"0,1 0 0 0 0,-1 0 0 0 0,0 0 0 0 0,0 1 0 0 0,-1-1 0 0 0,1 0 1 0 0,0 1-1 0 0,-1 0 0 0 0,0-1 0 0 0,1 1 0 0 0,-1 0 0 0 0,0 0 0 0 0,0 0 0 0 0,-1 0 0 0 0,1 0 1 0 0,0 4-1 0 0,0 25 6509 0 0,-2-33-6936 0 0,0 1 0 0 0,-1-1-1 0 0,1 1 1 0 0,0 0 0 0 0,-1-1-1 0 0,1 1 1 0 0,0 0 0 0 0,-1 0 0 0 0,1 0-1 0 0,-1 0 1 0 0,1 0 0 0 0,0 0-1 0 0,-1 0 1 0 0,1 0 0 0 0,0 1-1 0 0,-1-1 1 0 0,0 1 0 0 0,-2-1-472 0 0,-7 2-866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094"/>
    </inkml:context>
    <inkml:brush xml:id="br0">
      <inkml:brushProperty name="width" value="0.05" units="cm"/>
      <inkml:brushProperty name="height" value="0.05" units="cm"/>
    </inkml:brush>
  </inkml:definitions>
  <inkml:trace contextRef="#ctx0" brushRef="#br0">305 861 7261 0 0,'41'-57'1201'0'0,"-30"43"-613"0"0,0 0-1 0 0,-2-1 1 0 0,16-29-1 0 0,-1-22 63 0 0,-3-1 0 0 0,18-102 0 0 0,-30 127-633 0 0,-4 16-16 0 0,-1 0-1 0 0,-1 0 1 0 0,-1 0 0 0 0,-2 0-1 0 0,-2-30 1 0 0,0 41 77 0 0,0 1 0 0 0,0 0 0 0 0,-2 0 0 0 0,1 0 0 0 0,-2 1-1 0 0,0 0 1 0 0,0-1 0 0 0,-2 2 0 0 0,1-1 0 0 0,-18-23 0 0 0,23 35-62 0 0,0 0-1 0 0,0 0 1 0 0,0 0 0 0 0,0-1 0 0 0,0 1-1 0 0,0 1 1 0 0,-1-1 0 0 0,1 0-1 0 0,0 0 1 0 0,-1 0 0 0 0,1 1 0 0 0,-1-1-1 0 0,1 1 1 0 0,-1-1 0 0 0,1 1 0 0 0,-1-1-1 0 0,1 1 1 0 0,-1 0 0 0 0,1 0-1 0 0,-1 0 1 0 0,1 0 0 0 0,-1 0 0 0 0,1 0-1 0 0,-1 0 1 0 0,1 1 0 0 0,-1-1 0 0 0,1 0-1 0 0,-1 1 1 0 0,1-1 0 0 0,-1 1-1 0 0,1 0 1 0 0,-3 1 0 0 0,-4 3 25 0 0,0 0 1 0 0,1 0-1 0 0,0 1 1 0 0,-10 9-1 0 0,7-5 29 0 0,-18 14 56 0 0,1 1 0 0 0,2 2-1 0 0,0 0 1 0 0,2 1 0 0 0,-26 43 0 0 0,26-29-5 0 0,2 2 1 0 0,2 0-1 0 0,2 2 1 0 0,2 0-1 0 0,-15 77 1 0 0,16-36 278 0 0,3 1-1 0 0,1 104 1 0 0,11-136-103 0 0,2-1-1 0 0,3 1 1 0 0,23 101-1 0 0,-8-83-151 0 0,2-2-1 0 0,43 89 0 0 0,37 53-1718 0 0,-97-191 76 0 0,-6-23 1414 0 0,-1 1 1 0 0,1-1 0 0 0,0 1 0 0 0,0-1-1 0 0,0 1 1 0 0,0-1 0 0 0,0 1-1 0 0,-1-1 1 0 0,1 1 0 0 0,0-1 0 0 0,0 1-1 0 0,-1-1 1 0 0,1 1 0 0 0,0-1 0 0 0,-1 0-1 0 0,1 1 1 0 0,-1-1 0 0 0,1 1 0 0 0,0-1-1 0 0,-1 0 1 0 0,1 0 0 0 0,-1 1 0 0 0,1-1-1 0 0,-1 0 1 0 0,1 0 0 0 0,-1 1 0 0 0,1-1-1 0 0,-1 0 1 0 0,1 0 0 0 0,-1 0-1 0 0,1 0 1 0 0,-1 0 0 0 0,1 0 0 0 0,-1 0-1 0 0,1 0 1 0 0,-1 0 0 0 0,0 0 0 0 0,1 0-1 0 0,-2 0 1 0 0,-3-1-310 0 0,-1 0 1 0 0,0 0-1 0 0,1-1 0 0 0,-1 1 0 0 0,1-1 1 0 0,0 0-1 0 0,0-1 0 0 0,-1 1 0 0 0,1-1 1 0 0,-6-5-1 0 0,-10-6-577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439"/>
    </inkml:context>
    <inkml:brush xml:id="br0">
      <inkml:brushProperty name="width" value="0.05" units="cm"/>
      <inkml:brushProperty name="height" value="0.05" units="cm"/>
    </inkml:brush>
  </inkml:definitions>
  <inkml:trace contextRef="#ctx0" brushRef="#br0">1 175 6785 0 0,'1'-3'17'0'0,"0"0"1"0"0,0 1 0 0 0,0-1-1 0 0,1 0 1 0 0,-1 1-1 0 0,1-1 1 0 0,0 1 0 0 0,0-1-1 0 0,0 1 1 0 0,0 0 0 0 0,0 0-1 0 0,0 0 1 0 0,1 0 0 0 0,-1 0-1 0 0,1 0 1 0 0,-1 1-1 0 0,1-1 1 0 0,0 1 0 0 0,0 0-1 0 0,-1 0 1 0 0,1 0 0 0 0,6-1-1 0 0,6-1 256 0 0,0 0-1 0 0,0 1 1 0 0,22 1 0 0 0,-19 0-41 0 0,354-34 976 0 0,-361 33-1203 0 0,5 0-51 0 0,1-2 0 0 0,0 0 0 0 0,17-6 0 0 0,-33 9 70 0 0,0 1-1 0 0,0-1 1 0 0,-1 0 0 0 0,1 1-1 0 0,0-1 1 0 0,0 0-1 0 0,0 0 1 0 0,-1 0 0 0 0,1 1-1 0 0,0-1 1 0 0,-1 0-1 0 0,1 0 1 0 0,-1 0-1 0 0,1 0 1 0 0,-1 0 0 0 0,1 0-1 0 0,-1 0 1 0 0,0 0-1 0 0,1 0 1 0 0,-1-1 0 0 0,0 1-1 0 0,0 0 1 0 0,0 0-1 0 0,0 0 1 0 0,0 0 0 0 0,0 0-1 0 0,0 0 1 0 0,0 0-1 0 0,-1 0 1 0 0,1 0 0 0 0,0 0-1 0 0,-1-2 1 0 0,0-12 687 0 0,-3 7 87 0 0,2 4-364 0 0,6 6-182 0 0,-1 4-160 0 0,-1-1-1 0 0,0 1 0 0 0,0 0 0 0 0,0-1 0 0 0,0 1 0 0 0,0 7 0 0 0,-1-7-5 0 0,50 182 764 0 0,-49-184-928 0 0,-1 1 0 0 0,1-1-1 0 0,0 0 1 0 0,0 1 0 0 0,0-1 0 0 0,0 0 0 0 0,1-1-1 0 0,0 1 1 0 0,0 0 0 0 0,0-1 0 0 0,0 1-1 0 0,0-1 1 0 0,1 0 0 0 0,-1 0 0 0 0,1 0 0 0 0,0-1-1 0 0,0 1 1 0 0,0-1 0 0 0,6 2 0 0 0,1 4-1277 0 0,1-3-833 0 0,-9-5 1146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771"/>
    </inkml:context>
    <inkml:brush xml:id="br0">
      <inkml:brushProperty name="width" value="0.05" units="cm"/>
      <inkml:brushProperty name="height" value="0.05" units="cm"/>
    </inkml:brush>
  </inkml:definitions>
  <inkml:trace contextRef="#ctx0" brushRef="#br0">136 60 7805 0 0,'-27'-21'-216'0'0,"17"4"276"0"0,-16 3-156 0 0,18 9-16 0 0,-12 3 24 0 0,16 2-16 0 0,-7 4 28 0 0,5 2-16 0 0,0 3 216 0 0,0 1-312 0 0,0 5 56 0 0,0-3 100 0 0,20 1-176 0 0,-18 5-176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275"/>
    </inkml:context>
    <inkml:brush xml:id="br0">
      <inkml:brushProperty name="width" value="0.05" units="cm"/>
      <inkml:brushProperty name="height" value="0.05" units="cm"/>
    </inkml:brush>
  </inkml:definitions>
  <inkml:trace contextRef="#ctx0" brushRef="#br0">179 174 8629 0 0,'-3'-4'222'0'0,"0"1"0"0"0,0-1-1 0 0,1 0 1 0 0,0 0 0 0 0,0 0 0 0 0,0 0 0 0 0,0-1 0 0 0,1 1 0 0 0,-1 0 0 0 0,0-6 0 0 0,2 9-190 0 0,0 1 1 0 0,0-1-1 0 0,-1 1 1 0 0,1-1 0 0 0,0 1-1 0 0,0-1 1 0 0,-1 1-1 0 0,1 0 1 0 0,0-1-1 0 0,0 1 1 0 0,-1 0 0 0 0,1-1-1 0 0,0 1 1 0 0,-1 0-1 0 0,1-1 1 0 0,-1 1-1 0 0,1 0 1 0 0,0 0 0 0 0,-1-1-1 0 0,1 1 1 0 0,-1 0-1 0 0,1 0 1 0 0,-1 0-1 0 0,1 0 1 0 0,-1-1 0 0 0,1 1-1 0 0,0 0 1 0 0,-1 0-1 0 0,1 0 1 0 0,-1 0-1 0 0,1 0 1 0 0,-1 0 0 0 0,1 0-1 0 0,-1 1 1 0 0,1-1-1 0 0,-1 0 1 0 0,1 0-1 0 0,-1 0 1 0 0,1 0 0 0 0,0 0-1 0 0,-1 1 1 0 0,1-1-1 0 0,-1 0 1 0 0,0 1-1 0 0,-19 8 299 0 0,10-3-239 0 0,1 1 0 0 0,0 1 1 0 0,0 0-1 0 0,1 0 0 0 0,0 0 1 0 0,1 1-1 0 0,0 0 0 0 0,0 0 0 0 0,1 1 1 0 0,0 0-1 0 0,1 0 0 0 0,0 1 1 0 0,1-1-1 0 0,0 1 0 0 0,0 0 0 0 0,-2 15 1 0 0,5-19-71 0 0,0 0-1 0 0,0 0 1 0 0,1 0 0 0 0,0 0 0 0 0,1 0 0 0 0,-1 0 0 0 0,1 0 0 0 0,1 0 0 0 0,-1 0 0 0 0,1-1-1 0 0,1 1 1 0 0,-1 0 0 0 0,1-1 0 0 0,0 1 0 0 0,0-1 0 0 0,7 8 0 0 0,-7-10-18 0 0,0 0-1 0 0,0-1 1 0 0,1 1 0 0 0,0-1-1 0 0,-1 0 1 0 0,1 0 0 0 0,1 0-1 0 0,-1-1 1 0 0,0 1 0 0 0,0-1 0 0 0,1 0-1 0 0,0 0 1 0 0,-1-1 0 0 0,1 1-1 0 0,0-1 1 0 0,0 0 0 0 0,-1 0-1 0 0,1-1 1 0 0,0 1 0 0 0,0-1 0 0 0,0 0-1 0 0,0-1 1 0 0,0 1 0 0 0,7-2-1 0 0,-6 0-61 0 0,0 1-1 0 0,-1-1 0 0 0,1 0 0 0 0,-1 0 1 0 0,0 0-1 0 0,0-1 0 0 0,0 0 1 0 0,0 0-1 0 0,0 0 0 0 0,0-1 0 0 0,-1 0 1 0 0,1 0-1 0 0,-1 0 0 0 0,4-5 1 0 0,-5 5 23 0 0,-1 0 0 0 0,1 1 0 0 0,-1-1 0 0 0,0 0 0 0 0,0 0 0 0 0,0-1 0 0 0,0 1 0 0 0,-1 0 0 0 0,0-1 0 0 0,0 1 0 0 0,0-1 0 0 0,0 1 0 0 0,-1-1 0 0 0,0 1 0 0 0,0-1 0 0 0,0 1 0 0 0,0-1 0 0 0,-2-7 0 0 0,-5-9 16 0 0,-1 1-1 0 0,-1 0 1 0 0,0 0 0 0 0,-2 1-1 0 0,0 1 1 0 0,-1-1 0 0 0,-16-18-1 0 0,16 22 192 0 0,-1 0 0 0 0,-25-23 0 0 0,38 38-169 0 0,0 0-1 0 0,0 0 0 0 0,0-1 0 0 0,0 1 1 0 0,0 0-1 0 0,0 0 0 0 0,0 0 0 0 0,0-1 1 0 0,0 1-1 0 0,0 0 0 0 0,0 0 1 0 0,0 0-1 0 0,0 0 0 0 0,1-1 0 0 0,-1 1 1 0 0,0 0-1 0 0,0 0 0 0 0,0 0 1 0 0,0 0-1 0 0,0 0 0 0 0,0-1 0 0 0,0 1 1 0 0,1 0-1 0 0,-1 0 0 0 0,0 0 1 0 0,0 0-1 0 0,0 0 0 0 0,0 0 0 0 0,0 0 1 0 0,1 0-1 0 0,-1 0 0 0 0,0-1 0 0 0,0 1 1 0 0,0 0-1 0 0,0 0 0 0 0,1 0 1 0 0,-1 0-1 0 0,0 0 0 0 0,0 0 0 0 0,0 0 1 0 0,1 0-1 0 0,-1 0 0 0 0,0 0 1 0 0,0 0-1 0 0,19-4 157 0 0,23-2 52 0 0,31 0-211 0 0,-2-1 1 0 0,1 3 0 0 0,118 10 0 0 0,-181-5 7 0 0,-1 0 1 0 0,1 0-1 0 0,-1 1 1 0 0,1 1 0 0 0,-1-1-1 0 0,0 1 1 0 0,0 1-1 0 0,0 0 1 0 0,-1 0-1 0 0,9 6 1 0 0,-12-7-3 0 0,-1 0-1 0 0,1 0 1 0 0,-1 1-1 0 0,0-1 1 0 0,0 1 0 0 0,0 0-1 0 0,0 0 1 0 0,-1 0 0 0 0,0 0-1 0 0,0 0 1 0 0,0 1-1 0 0,0-1 1 0 0,-1 1 0 0 0,1-1-1 0 0,-1 1 1 0 0,0 0-1 0 0,-1-1 1 0 0,1 1 0 0 0,-1 9-1 0 0,0-2 17 0 0,-1-1-1 0 0,0 0 1 0 0,-1 1-1 0 0,0-1 1 0 0,-1 0-1 0 0,0 0 0 0 0,-1 0 1 0 0,0-1-1 0 0,-1 1 1 0 0,0-1-1 0 0,-1 0 1 0 0,0 0-1 0 0,0-1 0 0 0,-1 1 1 0 0,0-2-1 0 0,-1 1 1 0 0,0-1-1 0 0,-17 14 1 0 0,24-21-19 0 0,0 0 0 0 0,0 0 1 0 0,0 0-1 0 0,0-1 0 0 0,0 1 1 0 0,0-1-1 0 0,0 1 0 0 0,-1-1 1 0 0,1 1-1 0 0,0-1 0 0 0,0 1 1 0 0,0-1-1 0 0,-1 0 0 0 0,1 0 1 0 0,0 0-1 0 0,0 0 1 0 0,-1 0-1 0 0,-1 0 0 0 0,2 0 0 0 0,1-1-1 0 0,-1 1 0 0 0,0 0 1 0 0,0-1-1 0 0,0 1 0 0 0,1-1 1 0 0,-1 0-1 0 0,0 1 0 0 0,1-1 0 0 0,-1 1 1 0 0,1-1-1 0 0,-1 0 0 0 0,0 0 1 0 0,1 1-1 0 0,0-1 0 0 0,-1 0 1 0 0,1 0-1 0 0,-1 1 0 0 0,1-3 1 0 0,-2-1-4 0 0,1 0 0 0 0,1-1 1 0 0,-1 1-1 0 0,1 0 0 0 0,-1-1 0 0 0,1 1 1 0 0,0-1-1 0 0,2-6 0 0 0,3-12 3 0 0,0 0 0 0 0,2 1-1 0 0,1 0 1 0 0,1 0 0 0 0,1 0 0 0 0,0 1 0 0 0,2 1 0 0 0,0 0-1 0 0,2 1 1 0 0,20-25 0 0 0,-26 36-10 0 0,0 0 0 0 0,1 0 0 0 0,0 1 0 0 0,0 0 1 0 0,1 0-1 0 0,0 1 0 0 0,0 1 0 0 0,0-1 0 0 0,20-6 0 0 0,-25 11 4 0 0,0-1 0 0 0,0 1 0 0 0,1 0 0 0 0,-1 0 0 0 0,0 1 0 0 0,1-1 0 0 0,-1 1 0 0 0,1 0 0 0 0,-1 1 0 0 0,0-1 0 0 0,1 1 0 0 0,-1 0 0 0 0,0 1 0 0 0,0-1 0 0 0,1 1 0 0 0,-1 0 0 0 0,0 0 0 0 0,-1 1 0 0 0,1-1 0 0 0,0 1 0 0 0,-1 0 0 0 0,9 7 0 0 0,-6-2 9 0 0,1 1 1 0 0,-1 0-1 0 0,-1 0 1 0 0,1 0 0 0 0,-2 1-1 0 0,1 0 1 0 0,-1 0-1 0 0,4 13 1 0 0,-2-4 13 0 0,-1 1 1 0 0,-1 0 0 0 0,5 33-1 0 0,-7-31-71 0 0,3 24 154 0 0,-6-43-313 0 0,0 1 0 0 0,0-1 0 0 0,0 1 0 0 0,0-1 0 0 0,-1 0-1 0 0,1 1 1 0 0,-1-1 0 0 0,0 1 0 0 0,-2 5 0 0 0,2-8 33 0 0,1 0 1 0 0,-1 0 0 0 0,0 0-1 0 0,1-1 1 0 0,-1 1 0 0 0,0 0-1 0 0,0 0 1 0 0,0 0-1 0 0,0-1 1 0 0,0 1 0 0 0,0 0-1 0 0,1-1 1 0 0,-2 1-1 0 0,1-1 1 0 0,0 1 0 0 0,-1 0-1 0 0,-2 1-993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603"/>
    </inkml:context>
    <inkml:brush xml:id="br0">
      <inkml:brushProperty name="width" value="0.05" units="cm"/>
      <inkml:brushProperty name="height" value="0.05" units="cm"/>
    </inkml:brush>
  </inkml:definitions>
  <inkml:trace contextRef="#ctx0" brushRef="#br0">13 28 8201 0 0,'0'-14'60'0'0,"-4"5"88"0"0,4 4 0 0 0,-2 5 148 0 0,2 5-140 0 0,-2 3 0 0 0,2 2-4 0 0,-4 3-64 0 0,4 1-84 0 0,0 1 8 0 0,0 2-12 0 0,2 0 8 0 0,0 4-92 0 0,2 0-176 0 0,-4-1-188 0 0,6 0-92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947"/>
    </inkml:context>
    <inkml:brush xml:id="br0">
      <inkml:brushProperty name="width" value="0.05" units="cm"/>
      <inkml:brushProperty name="height" value="0.05" units="cm"/>
    </inkml:brush>
  </inkml:definitions>
  <inkml:trace contextRef="#ctx0" brushRef="#br0">124 438 10013 0 0,'-62'-59'1871'0'0,"62"58"-1853"0"0,0 1 1 0 0,0 0 0 0 0,-1 0-1 0 0,1-1 1 0 0,0 1 0 0 0,0 0-1 0 0,0 0 1 0 0,0 0 0 0 0,-1-1-1 0 0,1 1 1 0 0,0 0 0 0 0,0 0-1 0 0,0 0 1 0 0,-1 0 0 0 0,1 0-1 0 0,0-1 1 0 0,0 1 0 0 0,-1 0-1 0 0,1 0 1 0 0,0 0 0 0 0,0 0-1 0 0,-1 0 1 0 0,1 0 0 0 0,0 0-1 0 0,0 0 1 0 0,-1 0 0 0 0,1 0-1 0 0,0 0 1 0 0,0 0 0 0 0,-1 0-1 0 0,1 0 1 0 0,0 0 0 0 0,0 0-1 0 0,-1 0 1 0 0,1 0 0 0 0,0 0-1 0 0,0 0 1 0 0,0 1 0 0 0,-1-1-1 0 0,1 0 1 0 0,0 0 0 0 0,0 0-1 0 0,-1 0 1 0 0,1 1 0 0 0,0-1-1 0 0,0 0 1 0 0,0 0 0 0 0,0 0-1 0 0,-1 1 1 0 0,1-1 0 0 0,0 0-1 0 0,0 0 1 0 0,0 0 0 0 0,0 1-1 0 0,0-1 1 0 0,0 0 0 0 0,0 0-1 0 0,0 1 1 0 0,0-1 0 0 0,0 0-1 0 0,0 0 1 0 0,0 1 0 0 0,0-1-1 0 0,0 0 1 0 0,0 1 0 0 0,0 24-22 0 0,1-11 32 0 0,-9 79 183 0 0,-21 101-1 0 0,27-182-176 0 0,-2 7 16 0 0,0-1 1 0 0,0 33-1 0 0,5-61-296 0 0,1-1 0 0 0,7-19 0 0 0,-1 0-124 0 0,-3 8 247 0 0,8-28 99 0 0,-3-1 1 0 0,5-61-1 0 0,-4-21 830 0 0,34-152 1 0 0,-44 279-784 0 0,1-1 1 0 0,-1 1 0 0 0,1 0 0 0 0,0-1 0 0 0,1 1 0 0 0,0 0-1 0 0,0 0 1 0 0,3-5 0 0 0,-5 10-24 0 0,0 0 0 0 0,0 0 0 0 0,0 0 0 0 0,0 0 0 0 0,0 0 0 0 0,0 0 0 0 0,0 0 0 0 0,0 1 0 0 0,0-1 0 0 0,1 0 0 0 0,-1 1 0 0 0,0-1 0 0 0,0 1 0 0 0,1-1 0 0 0,-1 1 0 0 0,0 0 0 0 0,3-1 0 0 0,-2 1-2 0 0,0 0 0 0 0,0 1 0 0 0,0-1 0 0 0,0 0-1 0 0,0 1 1 0 0,0 0 0 0 0,0-1 0 0 0,0 1 0 0 0,0 0 0 0 0,0 0 0 0 0,0 0-1 0 0,-1 0 1 0 0,1 0 0 0 0,0 1 0 0 0,1 1 0 0 0,10 9 2 0 0,0 1-1 0 0,-1 0 1 0 0,-1 1-1 0 0,0 0 1 0 0,-1 1-1 0 0,0 0 1 0 0,-1 1-1 0 0,11 27 1 0 0,-3-1-3 0 0,-3 1 0 0 0,13 57 0 0 0,-17-51-479 0 0,-2 0 0 0 0,2 91 1 0 0,-10-135 277 0 0,0-1 1 0 0,0 1 0 0 0,-1-1 0 0 0,1 1 0 0 0,-1-1 0 0 0,0 0 0 0 0,-1 1 0 0 0,1-1-1 0 0,-1 0 1 0 0,0 0 0 0 0,1 0 0 0 0,-5 6 0 0 0,-2 6-851 0 0,5 1-56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40.527"/>
    </inkml:context>
    <inkml:brush xml:id="br0">
      <inkml:brushProperty name="width" value="0.05" units="cm"/>
      <inkml:brushProperty name="height" value="0.05" units="cm"/>
    </inkml:brush>
  </inkml:definitions>
  <inkml:trace contextRef="#ctx0" brushRef="#br0">14 293 8133 0 0,'-14'-8'256'0'0,"30"12"84"0"0,10 2-261 0 0,37 7-458 0 0,-42-8 76 0 0,-1 0-1 0 0,1-2 1 0 0,29 1 0 0 0,0-4-19 0 0,0-1-1 0 0,78-14 1 0 0,-126 14 360 0 0,1 1-1 0 0,-1-1 0 0 0,1 1 0 0 0,-1-1 1 0 0,1 0-1 0 0,-1 0 0 0 0,0 0 1 0 0,1-1-1 0 0,-1 1 0 0 0,0 0 1 0 0,0-1-1 0 0,0 1 0 0 0,0-1 1 0 0,0 0-1 0 0,0 0 0 0 0,-1 0 1 0 0,1 0-1 0 0,-1 0 0 0 0,1 0 0 0 0,-1 0 1 0 0,0 0-1 0 0,1 0 0 0 0,-1-1 1 0 0,0 1-1 0 0,-1-1 0 0 0,1 1 1 0 0,0-4-1 0 0,0 3 65 0 0,-1-1 0 0 0,1 1 0 0 0,0 0 0 0 0,-1 0 0 0 0,1 0 0 0 0,1 0 0 0 0,-1 0 0 0 0,2-4 0 0 0,-1 4 18 0 0,0 0 0 0 0,-1-1 1 0 0,0 1-1 0 0,1-1 0 0 0,-1 1 1 0 0,0-6-1 0 0,-1-25 1026 0 0,1 19 241 0 0,-1 15-1328 0 0,6 68 670 0 0,-2 101-1 0 0,-5-111-446 0 0,1-17-63 0 0,-1 13 75 0 0,10 73-1 0 0,-5-85-248 0 0,-3-26-17 0 0,-2-15-18 0 0,-1-7-7 0 0,-1-7-2 0 0,1 0 1 0 0,0 0-1 0 0,1-20 0 0 0,-4-17 5 0 0,0 0-10 0 0,2 1-1 0 0,2-1 1 0 0,2 0-1 0 0,14-83 1 0 0,-10 96-9 0 0,17-62 1 0 0,-19 88 10 0 0,1 1 0 0 0,0-1 0 0 0,0 1 0 0 0,1 0 0 0 0,0 1 0 0 0,1-1 0 0 0,0 1 0 0 0,1 0 0 0 0,0 1 0 0 0,11-12 0 0 0,-16 18-1 0 0,-1 1 1 0 0,0 0-1 0 0,1 0 1 0 0,-1 0-1 0 0,0 0 1 0 0,1 0-1 0 0,0 0 1 0 0,-1 1-1 0 0,1-1 1 0 0,-1 0-1 0 0,1 1 1 0 0,0-1-1 0 0,-1 1 1 0 0,1 0-1 0 0,0-1 1 0 0,0 1-1 0 0,-1 0 1 0 0,1 0-1 0 0,0 0 1 0 0,-1 0-1 0 0,1 1 1 0 0,3 0-1 0 0,-2 0-1 0 0,-1 0 0 0 0,1 0 0 0 0,-1 1 0 0 0,1 0 0 0 0,-1-1 0 0 0,1 1 0 0 0,-1 0 0 0 0,0 0 0 0 0,0 0 0 0 0,0 0 0 0 0,0 1 0 0 0,2 2 0 0 0,2 5-5 0 0,0 0 1 0 0,-1 0-1 0 0,0 0 1 0 0,-1 1-1 0 0,6 19 1 0 0,-8-18 13 0 0,0 1 1 0 0,0-1-1 0 0,-1 1 1 0 0,-1-1-1 0 0,0 1 1 0 0,0 0-1 0 0,-1-1 1 0 0,-1 1-1 0 0,0-1 1 0 0,-1 0-1 0 0,-1 1 1 0 0,0-1-1 0 0,0-1 1 0 0,-1 1-1 0 0,-8 14 1 0 0,4-11-32 0 0,0-1 0 0 0,-1 0 1 0 0,0-1-1 0 0,-1 0 0 0 0,0 0 1 0 0,-1-1-1 0 0,-1-1 0 0 0,0 0 1 0 0,-1-1-1 0 0,-27 16 0 0 0,27-20-1382 0 0,14-6 1350 0 0,-1 0 0 0 0,1 0 0 0 0,0 1 0 0 0,0-1 0 0 0,0 0 0 0 0,-1-1 0 0 0,1 1-1 0 0,0 0 1 0 0,0 0 0 0 0,-1 0 0 0 0,1 0 0 0 0,0 0 0 0 0,0 0 0 0 0,0 0-1 0 0,-1 0 1 0 0,1 0 0 0 0,0 0 0 0 0,0 0 0 0 0,0-1 0 0 0,-1 1 0 0 0,1 0 0 0 0,0 0-1 0 0,0 0 1 0 0,0 0 0 0 0,0-1 0 0 0,0 1 0 0 0,-1 0 0 0 0,1 0 0 0 0,0 0-1 0 0,0 0 1 0 0,0-1 0 0 0,0 1 0 0 0,0 0 0 0 0,0 0 0 0 0,0-1 0 0 0,0 1 0 0 0,0 0-1 0 0,0 0 1 0 0,0 0 0 0 0,0-1 0 0 0,0 1 0 0 0,0 0 0 0 0,0 0 0 0 0,0-1-1 0 0,0 1 1 0 0,0 0 0 0 0,0 0 0 0 0,0 0 0 0 0,0-1 0 0 0,0 1 0 0 0,0 0 0 0 0,0 0-1 0 0,1 0 1 0 0,-1-1 0 0 0,0 1 0 0 0,0 0 0 0 0,0 0 0 0 0,0 0 0 0 0,1-1-1 0 0,1-6-1267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40.984"/>
    </inkml:context>
    <inkml:brush xml:id="br0">
      <inkml:brushProperty name="width" value="0.05" units="cm"/>
      <inkml:brushProperty name="height" value="0.05" units="cm"/>
    </inkml:brush>
  </inkml:definitions>
  <inkml:trace contextRef="#ctx0" brushRef="#br0">53 174 7325 0 0,'0'4'149'0'0,"-1"0"1"0"0,0 0 0 0 0,0 0 0 0 0,-1 0-1 0 0,1 0 1 0 0,-1 0 0 0 0,0 0-1 0 0,1-1 1 0 0,-2 1 0 0 0,-4 5 0 0 0,4-3 255 0 0,-1-1 1 0 0,1 1-1 0 0,0 0 1 0 0,-3 8 0 0 0,3-2 17 0 0,0 0 1 0 0,1 0-1 0 0,0 1 1 0 0,1-1 0 0 0,1 0-1 0 0,0 0 1 0 0,2 23-1 0 0,5 1 91 0 0,13 45 0 0 0,-11-47-329 0 0,9 57 1 0 0,-12-58-159 0 0,-5-26-16 0 0,1 0 1 0 0,-1 1-1 0 0,0-1 1 0 0,-1 1-1 0 0,1 0 1 0 0,-1-1 0 0 0,-2 12-1 0 0,2-19-10 0 0,0 0-1 0 0,0 0 1 0 0,0 0 0 0 0,0 0-1 0 0,0 0 1 0 0,0 0 0 0 0,0 0 0 0 0,0 0-1 0 0,0 0 1 0 0,0 0 0 0 0,0 0-1 0 0,-1 0 1 0 0,1 0 0 0 0,0 0-1 0 0,0 0 1 0 0,0 0 0 0 0,0 0-1 0 0,0 0 1 0 0,0-1 0 0 0,0 1-1 0 0,0 0 1 0 0,0 0 0 0 0,0 0-1 0 0,0 0 1 0 0,0 0 0 0 0,0 0-1 0 0,0 0 1 0 0,0 0 0 0 0,0 0-1 0 0,0 0 1 0 0,0 0 0 0 0,0 0-1 0 0,-1 0 1 0 0,1 0 0 0 0,0 0-1 0 0,0 0 1 0 0,0 0 0 0 0,0 0-1 0 0,0 0 1 0 0,0 0 0 0 0,0 0-1 0 0,0 0 1 0 0,0 0 0 0 0,0 0-1 0 0,0 0 1 0 0,0 1 0 0 0,0-1-1 0 0,0 0 1 0 0,0 0 0 0 0,0 0-1 0 0,0 0 1 0 0,0 0 0 0 0,-1 0 0 0 0,1 0-1 0 0,0 0 1 0 0,0 0 0 0 0,0 0-1 0 0,0 0 1 0 0,-3-10 28 0 0,-2-9 14 0 0,-16-55 33 0 0,12 30-95 0 0,2 0 0 0 0,2-1 0 0 0,2 0 0 0 0,1-1 0 0 0,3 1 0 0 0,11-80 0 0 0,-10 116 18 0 0,3-21-17 0 0,17-57 0 0 0,-20 80 10 0 0,1 0-1 0 0,0 0 0 0 0,0 0 0 0 0,0 0 0 0 0,1 1 1 0 0,0-1-1 0 0,0 1 0 0 0,1 0 0 0 0,0 0 1 0 0,0 1-1 0 0,0-1 0 0 0,1 1 0 0 0,8-6 0 0 0,-12 10 6 0 0,1 0 0 0 0,0 0 0 0 0,0 0 0 0 0,-1 0 0 0 0,1 0 0 0 0,0 0 0 0 0,0 1 0 0 0,0-1 0 0 0,0 1 0 0 0,0 0 0 0 0,0 0 0 0 0,0 0 0 0 0,0 0 0 0 0,0 0 0 0 0,0 1 0 0 0,0 0-1 0 0,0-1 1 0 0,0 1 0 0 0,-1 0 0 0 0,1 0 0 0 0,0 1 0 0 0,0-1 0 0 0,-1 0 0 0 0,1 1 0 0 0,-1 0 0 0 0,1-1 0 0 0,-1 1 0 0 0,3 4 0 0 0,2 0-5 0 0,0 0 1 0 0,-1 1-1 0 0,0 0 0 0 0,-1 0 1 0 0,0 0-1 0 0,0 1 0 0 0,0 0 1 0 0,4 11-1 0 0,-5-9 70 0 0,0 1 1 0 0,-1 0-1 0 0,0 0 0 0 0,-1 0 0 0 0,0 0 1 0 0,-1 1-1 0 0,0-1 0 0 0,-1 1 0 0 0,0-1 1 0 0,-1 0-1 0 0,-4 22 0 0 0,3-24-12 0 0,-1-1-1 0 0,1 1 1 0 0,-2-1-1 0 0,1 0 1 0 0,-1 1 0 0 0,0-2-1 0 0,-1 1 1 0 0,0 0-1 0 0,0-1 1 0 0,-1 0-1 0 0,0 0 1 0 0,0-1 0 0 0,0 1-1 0 0,-1-1 1 0 0,-12 8-1 0 0,7-7-268 0 0,0-1 0 0 0,0 0 0 0 0,0-1-1 0 0,0-1 1 0 0,-1 0 0 0 0,0 0 0 0 0,0-1-1 0 0,0-1 1 0 0,0 0 0 0 0,-20 0 0 0 0,9-2-1161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550"/>
    </inkml:context>
    <inkml:brush xml:id="br0">
      <inkml:brushProperty name="width" value="0.05" units="cm"/>
      <inkml:brushProperty name="height" value="0.05" units="cm"/>
    </inkml:brush>
  </inkml:definitions>
  <inkml:trace contextRef="#ctx0" brushRef="#br0">40 196 8961 0 0,'-40'14'2760'0'0,"45"-14"-378"0"0,-3 1-2206 0 0,1-1 0 0 0,-1 1 0 0 0,0-1 0 0 0,0 0 0 0 0,0 0 0 0 0,1 0 0 0 0,-1 0 0 0 0,0 0 0 0 0,0 0 0 0 0,0-1 0 0 0,3 0 0 0 0,130-30-187 0 0,-127 29 4 0 0,0 0 1 0 0,0-1-1 0 0,-1 0 0 0 0,1 0 1 0 0,-1-1-1 0 0,1 0 0 0 0,9-7 1 0 0,-4 3-36 0 0,-11 7-34 0 0,-2-1 61 0 0,0 0 1 0 0,0 0-1 0 0,1 0 1 0 0,-1 0-1 0 0,1 0 1 0 0,-1 0-1 0 0,1 1 1 0 0,0-1-1 0 0,1-3 0 0 0,-1 4 7 0 0,-1 0-1 0 0,1 0 0 0 0,0 0 0 0 0,-1 0 0 0 0,1 0 0 0 0,-1 0 0 0 0,0 0 0 0 0,1-1 0 0 0,-1 1 0 0 0,0 0 0 0 0,0 0 0 0 0,0-1 0 0 0,0 1 0 0 0,0 0 0 0 0,0 0 0 0 0,0-1 1 0 0,0 1-1 0 0,0 0 0 0 0,-1 0 0 0 0,1 0 0 0 0,0-1 0 0 0,-1 1 0 0 0,1 0 0 0 0,-1 0 0 0 0,1 0 0 0 0,-2-2 0 0 0,-2-3-22 0 0,-1 1 0 0 0,0-1 1 0 0,0 1-1 0 0,0 0 0 0 0,0 0 0 0 0,-1 0 0 0 0,0 1 1 0 0,0 0-1 0 0,0 0 0 0 0,0 0 0 0 0,-1 1 0 0 0,-9-4 0 0 0,6 3 46 0 0,-1 0-1 0 0,1 1 1 0 0,-1 1-1 0 0,0 0 1 0 0,0 0-1 0 0,0 1 0 0 0,-16 0 1 0 0,14 5-148 0 0,-1 0 3197 0 0,10 33-2773 0 0,-11 117-48 0 0,13-102-79 0 0,8-34-5 0 0,-2-10-92 0 0,-2-4-170 0 0,0 1 0 0 0,0-1-1 0 0,0 0 1 0 0,1 0 0 0 0,-1 0 0 0 0,1 0 0 0 0,0 0 0 0 0,0 0 0 0 0,1-1 0 0 0,-1 0 0 0 0,1 1-1 0 0,0-1 1 0 0,-1-1 0 0 0,1 1 0 0 0,1 0 0 0 0,-1-1 0 0 0,0 0 0 0 0,0 0 0 0 0,1 0 0 0 0,-1-1-1 0 0,1 1 1 0 0,7 0 0 0 0,1 1-1456 0 0,-11-2-461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188"/>
    </inkml:context>
    <inkml:brush xml:id="br0">
      <inkml:brushProperty name="width" value="0.05" units="cm"/>
      <inkml:brushProperty name="height" value="0.05" units="cm"/>
    </inkml:brush>
  </inkml:definitions>
  <inkml:trace contextRef="#ctx0" brushRef="#br0">8 33 6813 0 0,'-3'-14'517'0'0,"3"14"-428"0"0,0-1-1 0 0,0 0 1 0 0,0 1 0 0 0,0-1 0 0 0,0 1 0 0 0,0-1-1 0 0,0 0 1 0 0,0 1 0 0 0,0-1 0 0 0,0 1 0 0 0,-1-1-1 0 0,1 0 1 0 0,0 1 0 0 0,0-1 0 0 0,-1 1 0 0 0,1-1-1 0 0,0 1 1 0 0,-1-1 0 0 0,1 1 0 0 0,0-1 0 0 0,-1 1-1 0 0,0-1 1 0 0,1 1-46 0 0,0 0-1 0 0,1 0 1 0 0,-1 0 0 0 0,0 0-1 0 0,0 0 1 0 0,0 0-1 0 0,0 0 1 0 0,0 0 0 0 0,0-1-1 0 0,0 1 1 0 0,1 0-1 0 0,-1 0 1 0 0,0 0-1 0 0,0 0 1 0 0,0 0 0 0 0,0 0-1 0 0,0 0 1 0 0,0 0-1 0 0,0 0 1 0 0,0-1 0 0 0,0 1-1 0 0,0 0 1 0 0,0 0-1 0 0,0 0 1 0 0,1 0 0 0 0,-1 0-1 0 0,0 0 1 0 0,0 0-1 0 0,0-1 1 0 0,0 1-1 0 0,0 0 1 0 0,0 0 0 0 0,0 0-1 0 0,0 0 1 0 0,0 0-1 0 0,0 0 1 0 0,0-1 0 0 0,0 1-1 0 0,0 0 1 0 0,-1 0-1 0 0,1 0 1 0 0,0 0 0 0 0,0 0-1 0 0,0 0 1 0 0,0 0-1 0 0,0-1 1 0 0,0 1 0 0 0,0 0-1 0 0,0 0 1 0 0,0 0-1 0 0,0 0 1 0 0,0 0 13 0 0,1 0 0 0 0,0 1 0 0 0,-1-1 0 0 0,1 0 0 0 0,-1 0 0 0 0,1 1 0 0 0,0-1 0 0 0,-1 1 0 0 0,1-1 0 0 0,-1 0 0 0 0,1 1 0 0 0,-1-1 0 0 0,1 1 0 0 0,-1 0 0 0 0,1-1 0 0 0,-1 1 0 0 0,0-1 0 0 0,1 1 0 0 0,-1-1 0 0 0,1 2 0 0 0,2 5 282 0 0,1 1 0 0 0,0-2-1 0 0,0 1 1 0 0,7 8 0 0 0,-2-3 63 0 0,-5-6-178 0 0,-1 1-1 0 0,0-1 0 0 0,0 1 0 0 0,-1 0 1 0 0,1 0-1 0 0,-1 0 0 0 0,-1 0 1 0 0,1 8-1 0 0,4 62 1109 0 0,-6-76-1312 0 0,23 403 2965 0 0,1 14-1129 0 0,-8-12-978 0 0,2 62-533 0 0,-15-291-117 0 0,2 112-54 0 0,-5-277-165 0 0,0 2 8 0 0,1-1 0 0 0,0 1 0 0 0,1-1 0 0 0,6 24 0 0 0,-3-28 44 0 0,-1-12-13 0 0,0-20-295 0 0,-2 11-305 0 0,3-7-580 0 0,-2 10 153 0 0,-1-1 1 0 0,0 1-1 0 0,-1-1 1 0 0,0 0-1 0 0,0 0 1 0 0,-1 0-1 0 0,-1-15 1 0 0,-1 3-1053 0 0,0-1 60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519"/>
    </inkml:context>
    <inkml:brush xml:id="br0">
      <inkml:brushProperty name="width" value="0.05" units="cm"/>
      <inkml:brushProperty name="height" value="0.05" units="cm"/>
    </inkml:brush>
  </inkml:definitions>
  <inkml:trace contextRef="#ctx0" brushRef="#br0">110 0 8429 0 0,'-14'2'-89'0'0,"5"-1"275"0"0,0 0 1 0 0,0 0-1 0 0,0 1 0 0 0,0 0 1 0 0,0 1-1 0 0,1 0 1 0 0,-16 7-1 0 0,24-10-95 0 0,-1 1 0 0 0,0 0-1 0 0,0-1 1 0 0,1 1 0 0 0,-1 0 0 0 0,0-1 0 0 0,1 1-1 0 0,-1 0 1 0 0,0 0 0 0 0,1 0 0 0 0,0 0 0 0 0,-1 0-1 0 0,1 0 1 0 0,-1-1 0 0 0,1 1 0 0 0,0 0 0 0 0,0 0-1 0 0,-1 0 1 0 0,1 0 0 0 0,0 0 0 0 0,0 0 0 0 0,0 0 0 0 0,0 0-1 0 0,0 0 1 0 0,0 0 0 0 0,1 0 0 0 0,-1 0 0 0 0,0 0-1 0 0,0 0 1 0 0,1 0 0 0 0,-1 0 0 0 0,1 0 0 0 0,0 1-1 0 0,2 4 255 0 0,0 0 0 0 0,1-1 0 0 0,0 0-1 0 0,6 7 1 0 0,1 1 1 0 0,4 5-250 0 0,1 0 0 0 0,1-1 1 0 0,34 27-1 0 0,5 6-1884 0 0,-49-44 1081 0 0,1 0 0 0 0,-1 0 0 0 0,1 0 0 0 0,0-1 1 0 0,1-1-1 0 0,-1 1 0 0 0,1-1 0 0 0,0-1 0 0 0,12 4 1 0 0,-5-4-82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852"/>
    </inkml:context>
    <inkml:brush xml:id="br0">
      <inkml:brushProperty name="width" value="0.05" units="cm"/>
      <inkml:brushProperty name="height" value="0.05" units="cm"/>
    </inkml:brush>
  </inkml:definitions>
  <inkml:trace contextRef="#ctx0" brushRef="#br0">128 57 8201 0 0,'21'-21'280'0'0,"-16"16"242"0"0,0 1-1 0 0,-1-1 1 0 0,1 0-1 0 0,6-11 0 0 0,-21 42 6109 0 0,7-16-6168 0 0,-1 0 1 0 0,0 0 0 0 0,0 0-1 0 0,-1-1 1 0 0,-6 11-1 0 0,3-11-315 0 0,-58 85 212 0 0,60-85-423 0 0,0 2-688 0 0,-1-1 0 0 0,0 0 0 0 0,-11 13 0 0 0,-1-6-1046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4.087"/>
    </inkml:context>
    <inkml:brush xml:id="br0">
      <inkml:brushProperty name="width" value="0.05" units="cm"/>
      <inkml:brushProperty name="height" value="0.05" units="cm"/>
    </inkml:brush>
  </inkml:definitions>
  <inkml:trace contextRef="#ctx0" brushRef="#br0">1094 281 9029 0 0,'-1'-10'140'0'0,"0"7"-32"0"0,0 0-1 0 0,1 1 0 0 0,0-1 1 0 0,-1 0-1 0 0,1 0 0 0 0,0 1 1 0 0,1-1-1 0 0,-1 0 1 0 0,1-4-1 0 0,0 0 1845 0 0,-1 18-946 0 0,4 82 659 0 0,-10 142-1 0 0,1-148-999 0 0,-28 438 1611 0 0,16-271-1480 0 0,2-58 78 0 0,-8-1 1 0 0,-63 248 0 0 0,-47 114-494 0 0,40 8-360 0 0,88-529-20 0 0,2 0 0 0 0,2 0 0 0 0,1 0 1 0 0,6 51-1 0 0,-6-85 1 0 0,1-1 1 0 0,-1 0-1 0 0,0 1 1 0 0,1-1-1 0 0,-1 0 0 0 0,1 1 1 0 0,-1-1-1 0 0,1 0 1 0 0,0 0-1 0 0,-1 1 1 0 0,1-1-1 0 0,0 0 1 0 0,0 0-1 0 0,0 0 1 0 0,0 0-1 0 0,0 0 0 0 0,0 0 1 0 0,0 0-1 0 0,0 0 1 0 0,0-1-1 0 0,2 2 1 0 0,-1-1-3 0 0,1-1 0 0 0,-1 1 0 0 0,0 0 0 0 0,1-1 0 0 0,-1 0 0 0 0,1 0 0 0 0,-1 1 0 0 0,1-1 0 0 0,-1-1 0 0 0,1 1 0 0 0,2-1 0 0 0,8-2-9 0 0,0-1 0 0 0,0 0 0 0 0,20-10 1 0 0,-19 8 16 0 0,30-11 10 0 0,1 3 0 0 0,0 1 0 0 0,1 3 0 0 0,0 1 1 0 0,50-2-1 0 0,239 4 201 0 0,-266 7-161 0 0,656 16-134 0 0,-233-3 9 0 0,701-5-252 0 0,423 12 30 0 0,-1602-20 287 0 0,697 10 20 0 0,-684-10-16 0 0,1 0 9 0 0,1-1 1 0 0,-1-2 0 0 0,0 0-1 0 0,48-13 1 0 0,-75 16-8 0 0,0 0 0 0 0,0 0-1 0 0,1-1 1 0 0,-1 1 0 0 0,0 0 0 0 0,0-1 0 0 0,0 1 0 0 0,0-1 0 0 0,1 0 0 0 0,-1 1 0 0 0,0-1 0 0 0,0 0 0 0 0,0 1-1 0 0,0-1 1 0 0,0 0 0 0 0,0 0 0 0 0,-1 0 0 0 0,1 0 0 0 0,0 0 0 0 0,0 0 0 0 0,-1 0 0 0 0,1 0 0 0 0,-1 0 0 0 0,1-1-1 0 0,-1 1 1 0 0,1 0 0 0 0,-1 0 0 0 0,1 0 0 0 0,-1-1 0 0 0,0 1 0 0 0,0 0 0 0 0,0 0 0 0 0,0-1 0 0 0,0 1 0 0 0,0 0-1 0 0,0-3 1 0 0,-2 0 10 0 0,0-1 0 0 0,0 0 0 0 0,0 1 0 0 0,-1 0 0 0 0,0-1 0 0 0,1 1 0 0 0,-1 0 0 0 0,-4-3 0 0 0,-12-15-25 0 0,5 6-5 0 0,1 1-1 0 0,-14-25 1 0 0,23 34 15 0 0,1 0 0 0 0,0-1 1 0 0,0 0-1 0 0,0 0 1 0 0,1 1-1 0 0,0-1 1 0 0,1-1-1 0 0,0 1 0 0 0,0 0 1 0 0,0-11-1 0 0,12-140-37 0 0,0 32-81 0 0,-36-533-2982 0 0,3 408 2216 0 0,-12-180-162 0 0,25 281 709 0 0,-7-179-654 0 0,4-149-382 0 0,10 429 1335 0 0,-18-350-319 0 0,19 394 358 0 0,-1-22-31 0 0,-9-36 0 0 0,9 56 25 0 0,1 0-1 0 0,-2 0 1 0 0,1 0 0 0 0,-1 1-1 0 0,0-1 1 0 0,0 1 0 0 0,-1 0-1 0 0,0 0 1 0 0,0 0 0 0 0,-7-8-1 0 0,8 12 2 0 0,1 0-1 0 0,-1 0 0 0 0,0 0 0 0 0,0 1 1 0 0,0-1-1 0 0,0 1 0 0 0,0-1 0 0 0,0 1 1 0 0,-1 0-1 0 0,1 0 0 0 0,0 1 0 0 0,0-1 0 0 0,-1 1 1 0 0,1-1-1 0 0,-1 1 0 0 0,1 0 0 0 0,-4 1 1 0 0,-9 0 22 0 0,1 1 0 0 0,-24 7-1 0 0,4-1 96 0 0,-22 2 81 0 0,-105 11 143 0 0,-161-23-201 0 0,-2-23-82 0 0,124 9-46 0 0,-1539-66 170 0 0,-3 73-292 0 0,308 10-100 0 0,1343-6 285 0 0,111 1-25 0 0,37-4 0 0 0,467 1-1353 0 0,-412 20-1789 0 0,-82-9 1756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5.716"/>
    </inkml:context>
    <inkml:brush xml:id="br0">
      <inkml:brushProperty name="width" value="0.05" units="cm"/>
      <inkml:brushProperty name="height" value="0.05" units="cm"/>
    </inkml:brush>
  </inkml:definitions>
  <inkml:trace contextRef="#ctx0" brushRef="#br0">34 390 5789 0 0,'0'0'457'0'0,"-1"-16"-225"0"0,-5-116 2225 0 0,7 113-1361 0 0,2-10 790 0 0,-3 28-1758 0 0,0-1 0 0 0,0 1-1 0 0,-1 0 1 0 0,1 0 0 0 0,0 0 0 0 0,0 0-1 0 0,-1 0 1 0 0,1 0 0 0 0,0 0-1 0 0,-1 0 1 0 0,1 0 0 0 0,-1 0 0 0 0,1 0-1 0 0,-1 0 1 0 0,0 0 0 0 0,1 0-1 0 0,-1 0 1 0 0,0 0 0 0 0,0 1 0 0 0,-1-2-1 0 0,2 2-105 0 0,0 0 0 0 0,-1 0 0 0 0,1 0 0 0 0,0 0 0 0 0,-1 0 0 0 0,1 0 0 0 0,0 0 0 0 0,-1 0-1 0 0,1 1 1 0 0,0-1 0 0 0,-1 0 0 0 0,1 0 0 0 0,0 0 0 0 0,0 0 0 0 0,-1 0 0 0 0,1 1 0 0 0,0-1 0 0 0,0 0 0 0 0,-1 0-1 0 0,1 0 1 0 0,0 1 0 0 0,0-1 0 0 0,0 0 0 0 0,-1 0 0 0 0,1 1 0 0 0,0-1 0 0 0,0 0 0 0 0,0 1 0 0 0,0-1 0 0 0,0 0-1 0 0,0 0 1 0 0,-1 1 0 0 0,1-1 0 0 0,0 0 0 0 0,0 1 0 0 0,0-1 0 0 0,0 1 0 0 0,-3 13 339 0 0,-4 68 1458 0 0,5 130-1 0 0,4-104-1309 0 0,-2-83-404 0 0,-1 5 15 0 0,1-1 1 0 0,2 1-1 0 0,0-1 1 0 0,11 43-1 0 0,-11-65-112 0 0,0 1 0 0 0,1-1 0 0 0,0 0 0 0 0,0 0 0 0 0,0 0 0 0 0,1-1 0 0 0,0 1 0 0 0,1-1 0 0 0,-1 0-1 0 0,1 0 1 0 0,0 0 0 0 0,1-1 0 0 0,-1 1 0 0 0,1-1 0 0 0,0-1 0 0 0,1 1 0 0 0,-1-1 0 0 0,1 0 0 0 0,-1-1 0 0 0,1 1 0 0 0,0-1 0 0 0,11 3 0 0 0,-10-4-1 0 0,0 0 0 0 0,0-1 0 0 0,1 1 0 0 0,-1-2 1 0 0,1 1-1 0 0,-1-1 0 0 0,1 0 0 0 0,-1-1 1 0 0,0 0-1 0 0,1 0 0 0 0,12-5 0 0 0,-9 2-20 0 0,-1 0 1 0 0,0-1-1 0 0,0 0 0 0 0,-1-1 0 0 0,1-1 0 0 0,-1 1 0 0 0,13-13 1 0 0,-6 3-60 0 0,0-1 1 0 0,-2-1 0 0 0,0 0 0 0 0,-1 0-1 0 0,-1-2 1 0 0,-1 0 0 0 0,-1 0-1 0 0,10-24 1 0 0,-1-8-87 0 0,-2-2-1 0 0,-2 0 0 0 0,14-92 1 0 0,-19 55-30 0 0,0-135 1 0 0,-11 213 139 0 0,1 9 16 0 0,-1 1 1 0 0,1-1-1 0 0,-1 0 0 0 0,0 1 1 0 0,-1-1-1 0 0,1 0 0 0 0,0 1 1 0 0,-1-1-1 0 0,0 0 1 0 0,0 1-1 0 0,0-1 0 0 0,0 1 1 0 0,-3-5-1 0 0,3 8 0 0 0,1 0-1 0 0,-1 0 1 0 0,1-1-1 0 0,-1 1 1 0 0,0 0 0 0 0,1 0-1 0 0,-1 0 1 0 0,0 0-1 0 0,1 0 1 0 0,-1 0 0 0 0,1 0-1 0 0,-1 0 1 0 0,0 0-1 0 0,1 0 1 0 0,-1 1 0 0 0,1-1-1 0 0,-1 0 1 0 0,0 0-1 0 0,1 1 1 0 0,-1-1 0 0 0,1 0-1 0 0,-1 0 1 0 0,1 1-1 0 0,-1-1 1 0 0,1 1 0 0 0,-1-1-1 0 0,1 1 1 0 0,-1-1-1 0 0,1 0 1 0 0,-1 2 0 0 0,-14 14-909 0 0,10-8 308 0 0,0 0 0 0 0,1 1 1 0 0,0-1-1 0 0,1 1 1 0 0,-1 0-1 0 0,2 0 0 0 0,-1 0 1 0 0,1 0-1 0 0,-1 19 1 0 0,4-5-815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6.045"/>
    </inkml:context>
    <inkml:brush xml:id="br0">
      <inkml:brushProperty name="width" value="0.05" units="cm"/>
      <inkml:brushProperty name="height" value="0.05" units="cm"/>
    </inkml:brush>
  </inkml:definitions>
  <inkml:trace contextRef="#ctx0" brushRef="#br0">6 68 8761 0 0,'-1'-6'335'0'0,"0"0"1"0"0,0 1-1 0 0,1-1 1 0 0,-1 0-1 0 0,1 0 0 0 0,0 1 1 0 0,1-1-1 0 0,0 0 1 0 0,4-10 1656 0 0,-4 23-1262 0 0,2 9-23 0 0,3 78 1404 0 0,0-28-1261 0 0,-18 413 442 0 0,11-452-1829 0 0,-4 24-1696 0 0,-2-27 554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6.626"/>
    </inkml:context>
    <inkml:brush xml:id="br0">
      <inkml:brushProperty name="width" value="0.05" units="cm"/>
      <inkml:brushProperty name="height" value="0.05" units="cm"/>
    </inkml:brush>
  </inkml:definitions>
  <inkml:trace contextRef="#ctx0" brushRef="#br0">341 450 9333 0 0,'2'-23'515'0'0,"6"-42"0"0"0,-4 44-373 0 0,-1 1 1 0 0,0-40-1 0 0,-4 37-66 0 0,-2 2 0 0 0,0-1-1 0 0,-1 0 1 0 0,-1 1 0 0 0,-2-1 0 0 0,0 2-1 0 0,-1-1 1 0 0,-15-28 0 0 0,21 46-25 0 0,1 0 0 0 0,-1 1 0 0 0,0-1 1 0 0,1 1-1 0 0,-1-1 0 0 0,0 1 0 0 0,-1 0 1 0 0,1 0-1 0 0,0 0 0 0 0,-1 0 0 0 0,1 0 0 0 0,-1 0 1 0 0,1 1-1 0 0,-1-1 0 0 0,0 1 0 0 0,0 0 1 0 0,0-1-1 0 0,1 1 0 0 0,-7-1 0 0 0,5 2 19 0 0,1 0-1 0 0,-1 0 1 0 0,1 1-1 0 0,0-1 1 0 0,-1 1-1 0 0,1 0 0 0 0,0 0 1 0 0,0 0-1 0 0,-1 0 1 0 0,1 0-1 0 0,0 1 1 0 0,0-1-1 0 0,0 1 1 0 0,1 0-1 0 0,-1 0 1 0 0,0 0-1 0 0,-4 4 1 0 0,-10 13 249 0 0,1 1 1 0 0,1 0 0 0 0,1 1 0 0 0,0 0 0 0 0,-18 42 0 0 0,18-37-49 0 0,2-2 29 0 0,1-1 0 0 0,2 2 0 0 0,0-1 0 0 0,-7 32 0 0 0,13-45-233 0 0,1 1 1 0 0,1-1 0 0 0,0 1 0 0 0,0-1-1 0 0,1 1 1 0 0,1-1 0 0 0,0 1 0 0 0,0-1 0 0 0,1 0-1 0 0,1 1 1 0 0,0-1 0 0 0,4 11 0 0 0,-5-18-84 0 0,0 1 0 0 0,1-1 0 0 0,-1 0 0 0 0,1 0 0 0 0,0 0 0 0 0,0-1 0 0 0,0 1 0 0 0,0-1 0 0 0,1 1 0 0 0,0-1 0 0 0,-1 0-1 0 0,1-1 1 0 0,0 1 0 0 0,1 0 0 0 0,-1-1 0 0 0,0 0 0 0 0,1 0 0 0 0,-1-1 0 0 0,1 1 0 0 0,-1-1 0 0 0,1 0 0 0 0,0 0 0 0 0,-1 0 0 0 0,1-1 0 0 0,0 0 0 0 0,0 0 0 0 0,0 0 0 0 0,-1 0 0 0 0,1-1 0 0 0,0 0 0 0 0,0 0 0 0 0,-1 0 0 0 0,1 0 0 0 0,-1-1 0 0 0,1 0 0 0 0,-1 0 0 0 0,0 0 0 0 0,1 0 0 0 0,-1-1 0 0 0,0 1 0 0 0,-1-1 0 0 0,1 0 0 0 0,0-1 0 0 0,-1 1 0 0 0,0 0 0 0 0,6-8 0 0 0,6-11-129 0 0,0 0-1 0 0,-2-1 1 0 0,-1-1-1 0 0,0 0 1 0 0,-2 0-1 0 0,-1-1 1 0 0,8-33 0 0 0,-3-3 56 0 0,26-79 1 0 0,-40 140 87 0 0,0 0-1 0 0,0 0 0 0 0,0 0 0 0 0,0 0 0 0 0,0 0 0 0 0,0 0 0 0 0,1 0 0 0 0,-1 0 0 0 0,0 0 0 0 0,0 0 0 0 0,0 0 0 0 0,0 0 0 0 0,0 0 1 0 0,0 1-1 0 0,0-1 0 0 0,0 0 0 0 0,0 0 0 0 0,0 0 0 0 0,0 0 0 0 0,0 0 0 0 0,0 0 0 0 0,0 0 0 0 0,0 0 0 0 0,0 0 0 0 0,0 0 0 0 0,0 0 1 0 0,0 0-1 0 0,0 0 0 0 0,0 0 0 0 0,1 0 0 0 0,-1 0 0 0 0,0 0 0 0 0,0 0 0 0 0,0 0 0 0 0,0 0 0 0 0,0 0 0 0 0,0 0 0 0 0,0 0 0 0 0,0 0 1 0 0,0 0-1 0 0,0 14-46 0 0,-2 18 22 0 0,-11 48 201 0 0,-6 59 257 0 0,18-122-459 0 0,1 1-1 0 0,0-1 0 0 0,1 1 0 0 0,1-1 0 0 0,9 34 1 0 0,-7-40-779 0 0,1 1 0 0 0,1-1 0 0 0,0 0 0 0 0,15 20 1 0 0,-21-31 720 0 0,8 9-1409 0 0,2-3-107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048"/>
    </inkml:context>
    <inkml:brush xml:id="br0">
      <inkml:brushProperty name="width" value="0.05" units="cm"/>
      <inkml:brushProperty name="height" value="0.05" units="cm"/>
    </inkml:brush>
  </inkml:definitions>
  <inkml:trace contextRef="#ctx0" brushRef="#br0">65 45 8761 0 0,'-2'-20'155'0'0,"1"-3"282"0"0,0 22 112 0 0,1 13 346 0 0,-22 273 2862 0 0,7-142-2922 0 0,12-118-759 0 0,-1-1 0 0 0,-12 44 0 0 0,16-66-73 0 0,1-5 2 0 0,6-9 13 0 0,9-19 6 0 0,30-96-129 0 0,-8 22 13 0 0,53-102-1 0 0,-90 206 93 0 0,1-5-6 0 0,1 0 0 0 0,0 0 0 0 0,1 0 0 0 0,-1 1 0 0 0,1-1 0 0 0,0 1 0 0 0,0 0 0 0 0,1 0 0 0 0,0 0 0 0 0,0 1 0 0 0,5-4 0 0 0,-9 7 5 0 0,0 1-1 0 0,0 0 1 0 0,-1-1-1 0 0,1 1 1 0 0,0 0-1 0 0,0 0 1 0 0,0 0-1 0 0,0 0 1 0 0,0 0-1 0 0,-1 0 1 0 0,1 0-1 0 0,0 0 1 0 0,0 0-1 0 0,0 0 1 0 0,0 0-1 0 0,0 1 1 0 0,-1-1-1 0 0,1 0 1 0 0,0 0-1 0 0,0 1 1 0 0,0-1-1 0 0,-1 1 1 0 0,1-1-1 0 0,0 1 1 0 0,-1-1-1 0 0,1 1 1 0 0,0-1-1 0 0,-1 1 1 0 0,1 0-1 0 0,0-1 1 0 0,-1 1 0 0 0,1 0-1 0 0,-1 0 1 0 0,0-1-1 0 0,1 1 1 0 0,-1 0-1 0 0,1 0 1 0 0,-1 0-1 0 0,0-1 1 0 0,0 1-1 0 0,1 0 1 0 0,-1 0-1 0 0,0 1 1 0 0,2 6-6 0 0,0 0 1 0 0,-1 0 0 0 0,1 12 0 0 0,-1-17 4 0 0,-1 34 11 0 0,0 0-1 0 0,-3-1 1 0 0,-7 41 0 0 0,-2 18 34 0 0,9 29-323 0 0,4-89-1072 0 0,-3-16-2805 0 0,2-17 2896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471"/>
    </inkml:context>
    <inkml:brush xml:id="br0">
      <inkml:brushProperty name="width" value="0.05" units="cm"/>
      <inkml:brushProperty name="height" value="0.05" units="cm"/>
    </inkml:brush>
  </inkml:definitions>
  <inkml:trace contextRef="#ctx0" brushRef="#br0">6 30 8329 0 0,'3'-10'1'0'0,"4"-10"761"0"0,-4 20 29 0 0,0 13 296 0 0,-1 31 947 0 0,-5 79 0 0 0,-2-20-879 0 0,6-61-774 0 0,-1-2-235 0 0,-1 1-1 0 0,-8 58 1 0 0,3-71-67 0 0,5-26-27 0 0,2-3 0 0 0,2-16 23 0 0,5-21-85 0 0,48-185-181 0 0,-48 199 167 0 0,1 0-1 0 0,2 1 0 0 0,0 0 0 0 0,1 1 0 0 0,1 0 0 0 0,31-39 0 0 0,-40 57 21 0 0,-1 0 0 0 0,1 1 0 0 0,-1-1 0 0 0,1 1-1 0 0,0 0 1 0 0,1 0 0 0 0,-1 0 0 0 0,0 1 0 0 0,1 0-1 0 0,6-3 1 0 0,-9 4 4 0 0,-1 1-1 0 0,1 0 0 0 0,0-1 0 0 0,0 1 1 0 0,-1 0-1 0 0,1 0 0 0 0,0 0 0 0 0,0 0 1 0 0,-1 0-1 0 0,1 1 0 0 0,0-1 0 0 0,-1 0 1 0 0,1 1-1 0 0,0-1 0 0 0,-1 1 0 0 0,1 0 1 0 0,0 0-1 0 0,-1-1 0 0 0,1 1 0 0 0,-1 0 1 0 0,0 0-1 0 0,1 0 0 0 0,-1 1 0 0 0,0-1 1 0 0,1 0-1 0 0,-1 0 0 0 0,0 1 0 0 0,0-1 1 0 0,0 1-1 0 0,0-1 0 0 0,0 1 0 0 0,-1-1 1 0 0,2 3-1 0 0,2 6 6 0 0,0 0-1 0 0,-1 0 1 0 0,0 1-1 0 0,0-1 1 0 0,-1 1 0 0 0,-1 0-1 0 0,0 0 1 0 0,0-1 0 0 0,-2 13-1 0 0,-12 101 18 0 0,10-99-23 0 0,-21 123-344 0 0,13-84-2880 0 0,7-50 573 0 0,2-10 1229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891"/>
    </inkml:context>
    <inkml:brush xml:id="br0">
      <inkml:brushProperty name="width" value="0.05" units="cm"/>
      <inkml:brushProperty name="height" value="0.05" units="cm"/>
    </inkml:brush>
  </inkml:definitions>
  <inkml:trace contextRef="#ctx0" brushRef="#br0">94 96 8201 0 0,'-4'-10'-221'0'0,"3"8"540"0"0,0 0 0 0 0,0 0-1 0 0,0 0 1 0 0,0 0 0 0 0,0-1 0 0 0,0 1 0 0 0,0 1-1 0 0,-4-5 1 0 0,5 6-250 0 0,0 0-1 0 0,-1 0 1 0 0,1 0-1 0 0,0-1 1 0 0,0 1-1 0 0,-1 0 1 0 0,1 0-1 0 0,0 0 1 0 0,-1 0-1 0 0,1 0 1 0 0,0 0-1 0 0,-1 0 1 0 0,1 0-1 0 0,0 0 1 0 0,0 0-1 0 0,-1 0 1 0 0,1 0-1 0 0,0 0 1 0 0,-1 0-1 0 0,1 0 1 0 0,0 0-1 0 0,-1 0 1 0 0,1 0-1 0 0,0 1 1 0 0,0-1-1 0 0,-1 0 1 0 0,1 0-1 0 0,-12 14 1157 0 0,5 1-709 0 0,0 1 0 0 0,0 0-1 0 0,2 0 1 0 0,0 0 0 0 0,0 0 0 0 0,-1 20-1 0 0,1 2 204 0 0,0 63-1 0 0,5-94-688 0 0,0 1 0 0 0,1-1 0 0 0,1 0 0 0 0,-1 1-1 0 0,1-1 1 0 0,0 0 0 0 0,1 0 0 0 0,0 0 0 0 0,5 11 0 0 0,-7-16-29 0 0,0 0-1 0 0,0 0 1 0 0,1-1 0 0 0,-1 1-1 0 0,0 0 1 0 0,0-1 0 0 0,1 1 0 0 0,-1-1-1 0 0,1 0 1 0 0,-1 1 0 0 0,1-1-1 0 0,0 0 1 0 0,-1 0 0 0 0,1 0 0 0 0,0 0-1 0 0,0 0 1 0 0,0 0 0 0 0,0-1-1 0 0,0 1 1 0 0,0-1 0 0 0,0 1 0 0 0,0-1-1 0 0,0 0 1 0 0,0 1 0 0 0,0-1-1 0 0,0 0 1 0 0,0 0 0 0 0,0-1 0 0 0,0 1-1 0 0,0 0 1 0 0,0-1 0 0 0,0 1-1 0 0,0-1 1 0 0,0 0 0 0 0,0 1 0 0 0,0-1-1 0 0,-1 0 1 0 0,1 0 0 0 0,2-2-1 0 0,1-1-99 0 0,-1 1 0 0 0,0-1 0 0 0,0 0 0 0 0,0 0 0 0 0,0 0 0 0 0,-1-1 0 0 0,1 1 0 0 0,-1-1 0 0 0,0 0 0 0 0,-1 0 0 0 0,1 0-1 0 0,-1 0 1 0 0,0-1 0 0 0,0 1 0 0 0,-1 0 0 0 0,1-1 0 0 0,-1 1 0 0 0,0-11 0 0 0,0-3-29 0 0,0 1 1 0 0,-2 0-1 0 0,0 0 0 0 0,-5-29 1 0 0,4 35 105 0 0,-5-24-113 0 0,-11-38-1 0 0,15 65 42 0 0,0 0-1 0 0,-1 0 0 0 0,0 0 0 0 0,0 0 0 0 0,-1 1 0 0 0,0 0 0 0 0,-1-1 1 0 0,1 2-1 0 0,-11-11 0 0 0,15 17 54 0 0,0 0 1 0 0,0 0-1 0 0,0 0 1 0 0,0 0-1 0 0,0 0 1 0 0,0 1-1 0 0,0-1 1 0 0,-1 0-1 0 0,1 1 1 0 0,0-1-1 0 0,-1 1 0 0 0,1-1 1 0 0,0 1-1 0 0,-1 0 1 0 0,1-1-1 0 0,-1 1 1 0 0,1 0-1 0 0,0 0 1 0 0,-1 0-1 0 0,1 0 1 0 0,-1 0-1 0 0,1 0 1 0 0,-1 1-1 0 0,1-1 1 0 0,0 0-1 0 0,-1 1 1 0 0,1-1-1 0 0,0 1 1 0 0,-1-1-1 0 0,1 1 0 0 0,0 0 1 0 0,-2 0-1 0 0,2 1-202 0 0,-1-1-1 0 0,0 1 1 0 0,0 0-1 0 0,1 0 0 0 0,-1-1 1 0 0,1 1-1 0 0,0 0 0 0 0,0 0 1 0 0,-1 0-1 0 0,1 1 1 0 0,0-1-1 0 0,1 0 0 0 0,-1 0 1 0 0,0 1-1 0 0,1-1 0 0 0,-1 0 1 0 0,1 1-1 0 0,0-1 0 0 0,0 3 1 0 0,0 2-883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954"/>
    </inkml:context>
    <inkml:brush xml:id="br0">
      <inkml:brushProperty name="width" value="0.05" units="cm"/>
      <inkml:brushProperty name="height" value="0.05" units="cm"/>
    </inkml:brush>
  </inkml:definitions>
  <inkml:trace contextRef="#ctx0" brushRef="#br0">45 19 12241 0 0,'-20'-14'796'0'0,"12"10"610"0"0,8 4-1369 0 0,0 0 1 0 0,0 0 0 0 0,1 0 37 0 0,-1 0-37 0 0,0 0 0 0 0,0 0 0 0 0,0 0 0 0 0,0 0-1 0 0,0 0 1 0 0,0 0 0 0 0,0 0 0 0 0,0 0-1 0 0,0 0 1 0 0,0 0 0 0 0,0 0 0 0 0,0 0-1 0 0,0 1 1 0 0,0-1 0 0 0,0 0 0 0 0,0 0 0 0 0,0 0-1 0 0,0 0 1 0 0,0 0 0 0 0,0 0 0 0 0,0 0-1 0 0,0 0 1 0 0,0 0 0 0 0,0 0 0 0 0,0 0-1 0 0,0 0 1 0 0,0 0 0 0 0,0 0 0 0 0,0 0 0 0 0,0 0-1 0 0,0 1 1 0 0,0-1 0 0 0,0 0 0 0 0,-1 0 37 0 0,1 0-37 0 0,0 0 0 0 0,0 0-1 0 0,0 0 1 0 0,0 0 0 0 0,0 0 0 0 0,0 0-1 0 0,0 0 1 0 0,0 0 0 0 0,0 0 0 0 0,0 0 0 0 0,0 0-1 0 0,0 0 1 0 0,0 0 0 0 0,0 0 0 0 0,0 0-1 0 0,0 0 1 0 0,0 0 0 0 0,-1 0 0 0 0,1 0-1 0 0,0 0 1 0 0,0 0 0 0 0,0 0 0 0 0,0 0 0 0 0,2 5-17 0 0,0-1 0 0 0,-1 1 1 0 0,1 0-1 0 0,-1 0 0 0 0,0 0 1 0 0,-1 0-1 0 0,1 0 0 0 0,-1 5 1 0 0,-2 48 20 0 0,0-33-13 0 0,-8 112-203 0 0,-1-79-7185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8.235"/>
    </inkml:context>
    <inkml:brush xml:id="br0">
      <inkml:brushProperty name="width" value="0.05" units="cm"/>
      <inkml:brushProperty name="height" value="0.05" units="cm"/>
    </inkml:brush>
  </inkml:definitions>
  <inkml:trace contextRef="#ctx0" brushRef="#br0">17 62 8861 0 0,'2'-42'565'0'0,"0"25"372"0"0,-2 15-101 0 0,0 5 324 0 0,-8 518 1503 0 0,6-478-2533 0 0,1 7-294 0 0,-6 131-4256 0 0,5-156 3033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8.923"/>
    </inkml:context>
    <inkml:brush xml:id="br0">
      <inkml:brushProperty name="width" value="0.05" units="cm"/>
      <inkml:brushProperty name="height" value="0.05" units="cm"/>
    </inkml:brush>
  </inkml:definitions>
  <inkml:trace contextRef="#ctx0" brushRef="#br0">0 634 8397 0 0,'0'-1'24'0'0,"1"1"1"0"0,-1-1-1 0 0,0 0 1 0 0,0 0-1 0 0,1 0 1 0 0,-1 0-1 0 0,0 0 1 0 0,1 0-1 0 0,-1 1 1 0 0,1-1-1 0 0,-1 0 1 0 0,1 0-1 0 0,0 1 1 0 0,-1-1-1 0 0,1 0 1 0 0,0 1-1 0 0,-1-1 1 0 0,1 0-1 0 0,0 1 1 0 0,0-1-1 0 0,0 1 1 0 0,-1 0-1 0 0,1-1 1 0 0,0 1-1 0 0,0-1 1 0 0,0 1-1 0 0,0 0 1 0 0,0 0-1 0 0,0 0 1 0 0,0 0-1 0 0,0-1 1 0 0,0 1-1 0 0,-1 0 1 0 0,1 1-1 0 0,0-1 1 0 0,0 0-1 0 0,2 0 1 0 0,3 1 68 0 0,0-1 0 0 0,0 1 0 0 0,0 0 0 0 0,9 4 1 0 0,5 2-98 0 0,0-1 1 0 0,0-1 0 0 0,0-1-1 0 0,1-1 1 0 0,27 1 0 0 0,-39-3-1 0 0,0-1 0 0 0,0-1 1 0 0,0 0-1 0 0,1 0 1 0 0,-1 0-1 0 0,-1-1 0 0 0,1-1 1 0 0,0 0-1 0 0,-1 0 1 0 0,1 0-1 0 0,-1-1 0 0 0,0 0 1 0 0,0-1-1 0 0,12-9 1 0 0,-16 10 17 0 0,0 0 0 0 0,-1 0 0 0 0,0-1 0 0 0,0 1 0 0 0,0-1 0 0 0,-1 1-1 0 0,1-1 1 0 0,-1 0 0 0 0,0 0 0 0 0,-1 0 0 0 0,1 0 0 0 0,1-11 0 0 0,-1 6 116 0 0,-1-1 0 0 0,0 0 0 0 0,-1 1 0 0 0,0-1 0 0 0,-2-15-1 0 0,2 24-104 0 0,0 1 0 0 0,0 0 1 0 0,0 0-1 0 0,0 0 0 0 0,0 0 0 0 0,0-1 0 0 0,-1 1 0 0 0,1 0 0 0 0,0 0 0 0 0,-1 0 0 0 0,1 0 0 0 0,-1 0 0 0 0,1 0 0 0 0,-1 0 0 0 0,0 0 1 0 0,1 0-1 0 0,-1 0 0 0 0,0 0 0 0 0,0 0 0 0 0,1 0 0 0 0,-1 0 0 0 0,0 1 0 0 0,0-1 0 0 0,0 0 0 0 0,0 1 0 0 0,0-1 0 0 0,0 1 0 0 0,0-1 0 0 0,0 1 1 0 0,-1-1-1 0 0,1 1 0 0 0,0 0 0 0 0,0-1 0 0 0,0 1 0 0 0,0 0 0 0 0,0 0 0 0 0,-1 0 0 0 0,1 0 0 0 0,0 0 0 0 0,0 0 0 0 0,0 0 0 0 0,-1 1 1 0 0,1-1-1 0 0,0 0 0 0 0,0 1 0 0 0,0-1 0 0 0,-2 1 0 0 0,-2 2 75 0 0,0-1 1 0 0,0 1-1 0 0,0 0 1 0 0,0 1-1 0 0,0-1 1 0 0,1 1-1 0 0,0 0 1 0 0,-7 7 0 0 0,-2 6 150 0 0,0 0 1 0 0,0 2 0 0 0,2-1-1 0 0,0 2 1 0 0,-15 37 0 0 0,23-47-205 0 0,-1 1 0 0 0,1-1 0 0 0,1 1 0 0 0,0-1 0 0 0,0 1 0 0 0,1 0 0 0 0,1 0 0 0 0,-1 0 1 0 0,2 0-1 0 0,0-1 0 0 0,0 1 0 0 0,1 0 0 0 0,5 18 0 0 0,-6-27-42 0 0,0 1 0 0 0,0 0 1 0 0,0-1-1 0 0,0 1 0 0 0,0-1 0 0 0,1 1 0 0 0,0-1 0 0 0,-1 0 1 0 0,1 1-1 0 0,0-1 0 0 0,0 0 0 0 0,0 0 0 0 0,0 0 1 0 0,0-1-1 0 0,1 1 0 0 0,-1 0 0 0 0,0-1 0 0 0,1 1 0 0 0,0-1 1 0 0,-1 0-1 0 0,1 0 0 0 0,0 0 0 0 0,-1 0 0 0 0,1-1 1 0 0,0 1-1 0 0,0-1 0 0 0,-1 1 0 0 0,5-1 0 0 0,-4 0-3 0 0,1-1 0 0 0,0 0 0 0 0,0 1 0 0 0,0-1 0 0 0,-1 0 0 0 0,1-1 0 0 0,-1 1-1 0 0,1-1 1 0 0,-1 0 0 0 0,1 1 0 0 0,-1-1 0 0 0,0-1 0 0 0,0 1 0 0 0,0 0 0 0 0,0-1 0 0 0,0 0-1 0 0,-1 1 1 0 0,1-1 0 0 0,-1 0 0 0 0,4-5 0 0 0,3-11-23 0 0,0 1 0 0 0,-1-1 0 0 0,-1-1-1 0 0,8-35 1 0 0,5-11 105 0 0,-20 65-73 0 0,0 1 1 0 0,0-1-1 0 0,0 1 1 0 0,0-1-1 0 0,0 1 0 0 0,1-1 1 0 0,-1 1-1 0 0,0-1 0 0 0,0 1 1 0 0,0-1-1 0 0,1 1 0 0 0,-1-1 1 0 0,0 1-1 0 0,1 0 1 0 0,-1-1-1 0 0,1 1 0 0 0,-1-1 1 0 0,0 1-1 0 0,1 0 0 0 0,-1-1 1 0 0,1 1-1 0 0,-1 0 1 0 0,1-1-1 0 0,5 9 544 0 0,1 21 439 0 0,-5-7-564 0 0,-1 1 1 0 0,-1-1-1 0 0,-4 30 0 0 0,1-25-251 0 0,2 47-1 0 0,1-71-192 0 0,0-1 0 0 0,1 1 0 0 0,-1-1 0 0 0,0 1 0 0 0,1-1 0 0 0,-1 1 0 0 0,1-1 0 0 0,0 0 0 0 0,0 1 0 0 0,0-1 0 0 0,0 0 1 0 0,1 0-1 0 0,-1 0 0 0 0,0 1 0 0 0,1-1 0 0 0,-1 0 0 0 0,1-1 0 0 0,0 1 0 0 0,0 0 0 0 0,0 0 0 0 0,0-1 0 0 0,0 1 0 0 0,0-1 0 0 0,0 0 0 0 0,0 0 0 0 0,3 2 0 0 0,-1-3-162 0 0,-1 1 1 0 0,0-1-1 0 0,0 1 1 0 0,1-1-1 0 0,-1 0 1 0 0,0 0-1 0 0,0 0 1 0 0,1-1-1 0 0,-1 1 1 0 0,0-1-1 0 0,0 0 1 0 0,0 0-1 0 0,0 0 1 0 0,1 0-1 0 0,-1-1 1 0 0,-1 1-1 0 0,1-1 1 0 0,0 1-1 0 0,0-1 1 0 0,3-3-1 0 0,8-7-734 0 0,1-1 1 0 0,-1 0-1 0 0,-1-1 0 0 0,-1-1 0 0 0,0 0 0 0 0,16-25 0 0 0,-14 14 458 0 0,-1 0 1 0 0,0-1-1 0 0,13-46 0 0 0,-6-8 767 0 0,-3-1-1 0 0,6-86 0 0 0,-21 151-362 0 0,6-52 469 0 0,13-90 1154 0 0,-17 139-1260 0 0,-4 12-48 0 0,0 11 188 0 0,-26 99 1107 0 0,-26 154 60 0 0,43-142-1949 0 0,9 176 1 0 0,0-213-2537 0 0,0-56 1565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9.299"/>
    </inkml:context>
    <inkml:brush xml:id="br0">
      <inkml:brushProperty name="width" value="0.05" units="cm"/>
      <inkml:brushProperty name="height" value="0.05" units="cm"/>
    </inkml:brush>
  </inkml:definitions>
  <inkml:trace contextRef="#ctx0" brushRef="#br0">0 142 7873 0 0,'34'0'2519'0'0,"67"-1"-2821"0"0,-95 0 263 0 0,0 0 0 0 0,0 0 0 0 0,0 0 0 0 0,-1 0 0 0 0,1-1 0 0 0,-1 0-1 0 0,1 0 1 0 0,-1-1 0 0 0,0 1 0 0 0,0-1 0 0 0,0 0 0 0 0,0-1 0 0 0,0 1 0 0 0,6-7 0 0 0,-9 8 40 0 0,0-1 0 0 0,0 1 0 0 0,0-1 0 0 0,0 0 1 0 0,-1 0-1 0 0,1 1 0 0 0,-1-1 0 0 0,1 0 0 0 0,-1 0 1 0 0,0-1-1 0 0,0 1 0 0 0,-1 0 0 0 0,1 0 0 0 0,0-4 1 0 0,1-3 74 0 0,10-35 4003 0 0,-18 64-3923 0 0,-44 128 134 0 0,46-135-273 0 0,-7 20-22 0 0,2-1 0 0 0,2 1 0 0 0,0 0 0 0 0,-2 46 0 0 0,9-76-241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9.626"/>
    </inkml:context>
    <inkml:brush xml:id="br0">
      <inkml:brushProperty name="width" value="0.05" units="cm"/>
      <inkml:brushProperty name="height" value="0.05" units="cm"/>
    </inkml:brush>
  </inkml:definitions>
  <inkml:trace contextRef="#ctx0" brushRef="#br0">21 22 3668 0 0,'-21'-22'-120'0'0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0.469"/>
    </inkml:context>
    <inkml:brush xml:id="br0">
      <inkml:brushProperty name="width" value="0.05" units="cm"/>
      <inkml:brushProperty name="height" value="0.05" units="cm"/>
    </inkml:brush>
  </inkml:definitions>
  <inkml:trace contextRef="#ctx0" brushRef="#br0">1 91 6501 0 0,'6'36'2492'0'0,"1"13"207"0"0,-12 31-1400 0 0,2-55-838 0 0,1 1 1 0 0,3 33-1 0 0,1-36-239 0 0,1 0 0 0 0,9 32 0 0 0,-10-50-225 0 0,0 3 3 0 0,0-1 1 0 0,0 1-1 0 0,1-1 0 0 0,0 0 1 0 0,6 10-1 0 0,-8-15 0 0 0,0-1-1 0 0,0 1 1 0 0,1-1 0 0 0,-1 1 0 0 0,0-1-1 0 0,1 0 1 0 0,-1 1 0 0 0,1-1-1 0 0,-1 0 1 0 0,1 0 0 0 0,0 0-1 0 0,-1 0 1 0 0,1-1 0 0 0,0 1 0 0 0,0 0-1 0 0,-1-1 1 0 0,1 1 0 0 0,0-1-1 0 0,0 1 1 0 0,0-1 0 0 0,0 0-1 0 0,0 0 1 0 0,0 0 0 0 0,0 0 0 0 0,-1 0-1 0 0,1-1 1 0 0,0 1 0 0 0,3-1-1 0 0,1-1-90 0 0,-1 0 0 0 0,1 0-1 0 0,-1 0 1 0 0,1-1 0 0 0,-1 1 0 0 0,0-1-1 0 0,0-1 1 0 0,0 1 0 0 0,0-1-1 0 0,-1 0 1 0 0,0 0 0 0 0,1 0-1 0 0,-1 0 1 0 0,-1-1 0 0 0,1 0 0 0 0,-1 0-1 0 0,0 0 1 0 0,0 0 0 0 0,0 0-1 0 0,0-1 1 0 0,-1 1 0 0 0,0-1-1 0 0,0 1 1 0 0,1-10 0 0 0,1-12 24 0 0,0 0 0 0 0,-2-1 0 0 0,-1 1 0 0 0,-3-31 0 0 0,1 11 79 0 0,2-8-15 0 0,1 21-28 0 0,-3-1 1 0 0,-5-44-1 0 0,1 64-15 0 0,5 14 48 0 0,0 1-1 0 0,0 0 1 0 0,0 0-1 0 0,0 0 1 0 0,0 0-1 0 0,0 0 1 0 0,0 0-1 0 0,-1 0 1 0 0,1 0-1 0 0,0-1 1 0 0,0 1-1 0 0,0 0 1 0 0,0 0-1 0 0,0 0 1 0 0,-1 0 0 0 0,1 0-1 0 0,0 0 1 0 0,0 0-1 0 0,0 0 1 0 0,0 0-1 0 0,0 0 1 0 0,-1 0-1 0 0,1 0 1 0 0,0 0-1 0 0,0 0 1 0 0,0 0-1 0 0,0 0 1 0 0,0 0-1 0 0,-1 0 1 0 0,1 0-1 0 0,0 0 1 0 0,0 0-1 0 0,0 0 1 0 0,0 0-1 0 0,0 1 1 0 0,-1-1 0 0 0,1 0-1 0 0,0 0 1 0 0,0 0-1 0 0,0 0 1 0 0,0 0-1 0 0,0 0 1 0 0,0 1-1 0 0,-13 22 241 0 0,9-14-191 0 0,-3 7 51 0 0,1 0 0 0 0,0 0-1 0 0,1 0 1 0 0,1 1 0 0 0,0-1 0 0 0,1 1-1 0 0,1 0 1 0 0,1 0 0 0 0,0 0-1 0 0,1 0 1 0 0,4 25 0 0 0,-4-41-96 0 0,0-1 0 0 0,0 1 0 0 0,0 0 0 0 0,0-1 0 0 0,0 1 0 0 0,0 0 0 0 0,0 0 0 0 0,0-1 0 0 0,1 1 0 0 0,-1 0 0 0 0,0-1 0 0 0,0 1 0 0 0,1 0 0 0 0,-1-1 0 0 0,0 1 0 0 0,1 0 0 0 0,-1-1 0 0 0,1 1 0 0 0,-1-1 0 0 0,1 1 0 0 0,-1-1 0 0 0,1 1 0 0 0,0-1 0 0 0,-1 0 0 0 0,1 1 0 0 0,-1-1 0 0 0,1 1 0 0 0,0-1 0 0 0,-1 0 0 0 0,1 0 0 0 0,0 1 0 0 0,-1-1 0 0 0,2 0 0 0 0,1 0-2 0 0,-1 0 1 0 0,0-1 0 0 0,0 0-1 0 0,0 1 1 0 0,0-1 0 0 0,0 0-1 0 0,0 0 1 0 0,0 0 0 0 0,0 0 0 0 0,0 0-1 0 0,2-2 1 0 0,7-6-13 0 0,0 0-1 0 0,15-18 1 0 0,7-14 21 0 0,-26 29-12 0 0,2 1 0 0 0,-1 1 0 0 0,1 0 0 0 0,1 0 0 0 0,0 0 0 0 0,12-8 0 0 0,-21 18-2 0 0,-1-1 0 0 0,1 1 0 0 0,-1 0 0 0 0,1-1 0 0 0,0 1 0 0 0,-1 0-1 0 0,1-1 1 0 0,-1 1 0 0 0,1 0 0 0 0,0 0 0 0 0,-1 0 0 0 0,1-1 0 0 0,0 1 0 0 0,-1 0 0 0 0,1 0 0 0 0,0 0 0 0 0,-1 0 0 0 0,1 0 0 0 0,0 0 0 0 0,0 0 0 0 0,-1 0 0 0 0,1 1 0 0 0,-1-1 0 0 0,1 0 0 0 0,0 0 0 0 0,-1 1 0 0 0,2-1 0 0 0,-1 1-1 0 0,-1 0 1 0 0,1 0-1 0 0,0 0 1 0 0,0 0-1 0 0,-1 0 1 0 0,1 0-1 0 0,-1 0 0 0 0,1 0 1 0 0,-1 0-1 0 0,1 1 1 0 0,-1-1-1 0 0,0 0 0 0 0,1 0 1 0 0,-1 2-1 0 0,1 6 13 0 0,-1 0 0 0 0,0 0 0 0 0,-1 11 0 0 0,1-15 20 0 0,-9 67 212 0 0,5-54-209 0 0,2-1 0 0 0,0 1-1 0 0,1 0 1 0 0,1 0-1 0 0,2 21 1 0 0,-1-33-23 0 0,8 41 86 0 0,-8-45-92 0 0,0 1 0 0 0,0 0 0 0 0,0-1 0 0 0,0 1 0 0 0,1-1 0 0 0,-1 1 0 0 0,1-1 0 0 0,-1 0 0 0 0,1 1 1 0 0,0-1-1 0 0,0 0 0 0 0,0 0 0 0 0,4 3 0 0 0,-5-5-2 0 0,-1 0 1 0 0,1 1 0 0 0,0-1 0 0 0,0 0-1 0 0,-1 0 1 0 0,1 0 0 0 0,0 0 0 0 0,0 0-1 0 0,-1-1 1 0 0,1 1 0 0 0,0 0 0 0 0,0 0-1 0 0,-1 0 1 0 0,1-1 0 0 0,0 1 0 0 0,-1 0 0 0 0,1-1-1 0 0,0 1 1 0 0,-1 0 0 0 0,1-1 0 0 0,0 1-1 0 0,-1-1 1 0 0,1 1 0 0 0,-1-1 0 0 0,1 0-1 0 0,0 0 1 0 0,16-19 47 0 0,-13 16-51 0 0,7-12 7 0 0,0-1 0 0 0,-1 0 0 0 0,0 0 1 0 0,-2-1-1 0 0,10-28 0 0 0,19-37-29 0 0,-35 79 19 0 0,1 1 0 0 0,-1 0 0 0 0,1-1 0 0 0,0 1-1 0 0,-1 0 1 0 0,1 0 0 0 0,1 1 0 0 0,-1-1 0 0 0,0 0 0 0 0,1 1 0 0 0,-1 0 0 0 0,7-3 0 0 0,-8 4 1 0 0,-1 0 0 0 0,1 1 0 0 0,0-1 0 0 0,0 1 0 0 0,0-1 0 0 0,-1 1 0 0 0,1 0 0 0 0,0-1 1 0 0,0 1-1 0 0,0 0 0 0 0,0 0 0 0 0,0 1 0 0 0,0-1 0 0 0,-1 0 0 0 0,1 0 0 0 0,0 1 0 0 0,0-1 0 0 0,0 1 1 0 0,-1 0-1 0 0,1 0 0 0 0,0-1 0 0 0,-1 1 0 0 0,1 0 0 0 0,0 0 0 0 0,-1 1 0 0 0,1-1 0 0 0,-1 0 0 0 0,0 0 1 0 0,2 3-1 0 0,-1-2 0 0 0,-1 0 1 0 0,1 1 0 0 0,-1-1-1 0 0,0 0 1 0 0,0 1 0 0 0,-1-1-1 0 0,1 1 1 0 0,0 0-1 0 0,-1-1 1 0 0,1 1 0 0 0,-1-1-1 0 0,0 1 1 0 0,0 4 0 0 0,-6 39-23 0 0,2-17 16 0 0,-1 4 31 0 0,2-23-2 0 0,2 1 0 0 0,-1-1-1 0 0,1 16 1 0 0,1-24-18 0 0,0 1-1 0 0,0-1 1 0 0,0 0-1 0 0,0 0 1 0 0,1 1 0 0 0,-1-1-1 0 0,1 0 1 0 0,0 0 0 0 0,0 0-1 0 0,0 0 1 0 0,0 0 0 0 0,0 0-1 0 0,0 0 1 0 0,0 0 0 0 0,1 0-1 0 0,-1 0 1 0 0,0-1-1 0 0,1 1 1 0 0,0 0 0 0 0,-1-1-1 0 0,4 2 1 0 0,-5-3-1 0 0,1 1 0 0 0,-1-1 0 0 0,1 0 1 0 0,0 0-1 0 0,-1 0 0 0 0,1 1 0 0 0,0-1 0 0 0,-1 0 0 0 0,1 0 0 0 0,0 0 0 0 0,-1 0 1 0 0,1 0-1 0 0,0 0 0 0 0,-1-1 0 0 0,1 1 0 0 0,-1 0 0 0 0,1 0 0 0 0,0 0 0 0 0,-1-1 1 0 0,1 1-1 0 0,-1 0 0 0 0,1-1 0 0 0,0 1 0 0 0,-1 0 0 0 0,1-1 0 0 0,-1 1 0 0 0,1-1 1 0 0,-1 1-1 0 0,0 0 0 0 0,1-1 0 0 0,-1 1 0 0 0,1-1 0 0 0,-1 0 0 0 0,0 1 0 0 0,1-1 1 0 0,-1 1-1 0 0,0-1 0 0 0,0 0 0 0 0,1 1 0 0 0,-1-1 0 0 0,0 1 0 0 0,0-2 0 0 0,11-37 20 0 0,-8 27-28 0 0,6-13-6 0 0,2 0 0 0 0,1 0-1 0 0,21-32 1 0 0,12-25 5 0 0,-3 4-51 0 0,-70 118-90 0 0,22-28 228 0 0,1 0-1 0 0,0 0 0 0 0,0 0 1 0 0,1 1-1 0 0,1 0 1 0 0,0 0-1 0 0,1 0 0 0 0,0 0 1 0 0,1 0-1 0 0,0 15 0 0 0,3-9 344 0 0,0 0-1 0 0,1 0 0 0 0,1-1 1 0 0,0 1-1 0 0,2-1 0 0 0,11 26 0 0 0,3 0 452 0 0,-11-26-528 0 0,-1 0 1 0 0,-1 1-1 0 0,9 32 0 0 0,-16-50-341 0 0,0-1 0 0 0,0 1 0 0 0,0 0 0 0 0,0 0 0 0 0,0-1 0 0 0,0 1 0 0 0,0 0 0 0 0,0-1 0 0 0,0 1 0 0 0,0 0 0 0 0,0-1 0 0 0,0 1 0 0 0,0 0 0 0 0,-1-1 0 0 0,1 1-1 0 0,0 0 1 0 0,0-1 0 0 0,-1 1 0 0 0,1 0 0 0 0,0-1 0 0 0,-1 1 0 0 0,1-1 0 0 0,-1 1 0 0 0,1-1 0 0 0,-1 1 0 0 0,1-1 0 0 0,-2 1 0 0 0,1 0 2 0 0,-1 0 0 0 0,0 0 0 0 0,1-1 0 0 0,-1 1 0 0 0,0-1 0 0 0,1 0 1 0 0,-1 1-1 0 0,0-1 0 0 0,0 0 0 0 0,-3 0 0 0 0,-5-1-14 0 0,0 0-1 0 0,0-1 1 0 0,-9-3 0 0 0,16 5-9 0 0,-28-10-870 0 0,0-2 0 0 0,-38-19-1 0 0,10 4-1573 0 0,16 7 267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2.809"/>
    </inkml:context>
    <inkml:brush xml:id="br0">
      <inkml:brushProperty name="width" value="0.05" units="cm"/>
      <inkml:brushProperty name="height" value="0.05" units="cm"/>
    </inkml:brush>
  </inkml:definitions>
  <inkml:trace contextRef="#ctx0" brushRef="#br0">2143 96 5789 0 0,'10'-2'444'0'0,"-12"5"1265"0"0,1-4-1515 0 0,0-1 0 0 0,0 1 0 0 0,0 0 0 0 0,0-1 0 0 0,-1 1-1 0 0,1 0 1 0 0,0 0 0 0 0,-1 0 0 0 0,1 0 0 0 0,-1 0 0 0 0,1 0 0 0 0,-1 0 0 0 0,1 0 0 0 0,-1 0-1 0 0,0 1 1 0 0,1-1 0 0 0,-1 1 0 0 0,0-1 0 0 0,1 1 0 0 0,-4 0 0 0 0,-127 2 1732 0 0,-177-20 1 0 0,121 4-1204 0 0,-473-19 852 0 0,-1 29-1250 0 0,497 14-253 0 0,219-25-948 0 0,-13 10-3803 0 0,-29 5 2837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3.198"/>
    </inkml:context>
    <inkml:brush xml:id="br0">
      <inkml:brushProperty name="width" value="0.05" units="cm"/>
      <inkml:brushProperty name="height" value="0.05" units="cm"/>
    </inkml:brush>
  </inkml:definitions>
  <inkml:trace contextRef="#ctx0" brushRef="#br0">430 13 9945 0 0,'2'-1'130'0'0,"-1"-1"-1"0"0,1 1 1 0 0,-1 0 0 0 0,1 0 0 0 0,-1 0 0 0 0,1 0-1 0 0,0 0 1 0 0,-1 0 0 0 0,1 1 0 0 0,0-1 0 0 0,2 0-1 0 0,-4 1-89 0 0,1 0 0 0 0,-1 0 0 0 0,0 0 0 0 0,0 0 0 0 0,0 0-1 0 0,1 0 1 0 0,-1 0 0 0 0,0 0 0 0 0,0 0 0 0 0,0 0 0 0 0,1 0-1 0 0,-1 0 1 0 0,0 0 0 0 0,0 0 0 0 0,0 0 0 0 0,0 0 0 0 0,1 0 0 0 0,-1 0-1 0 0,0 1 1 0 0,0-1 0 0 0,0 0 0 0 0,0 0 0 0 0,1 0 0 0 0,-1 0-1 0 0,0 0 1 0 0,0 1 0 0 0,0-1 0 0 0,0 0 0 0 0,0 0 0 0 0,0 0-1 0 0,1 0 1 0 0,-1 1 0 0 0,0-1 0 0 0,0 0 0 0 0,-4 14 473 0 0,-1-7-466 0 0,0 0 0 0 0,-1-1 0 0 0,1 0 0 0 0,-1 0 0 0 0,-1 0 0 0 0,1-1 0 0 0,-1 0 0 0 0,0 0 0 0 0,-13 6 0 0 0,11-5-38 0 0,-87 49 131 0 0,-178 73-1 0 0,278-130-97 0 0,12-7 170 0 0,0 2 1 0 0,19-7-1 0 0,-23 11-53 0 0,-1 0-1 0 0,1 1 1 0 0,-1 0 0 0 0,1 1-1 0 0,0 1 1 0 0,0 0-1 0 0,-1 0 1 0 0,1 1-1 0 0,0 1 1 0 0,-1 0 0 0 0,1 0-1 0 0,-1 1 1 0 0,0 1-1 0 0,0 0 1 0 0,0 0-1 0 0,0 1 1 0 0,-1 1-1 0 0,1 0 1 0 0,-1 0 0 0 0,-1 1-1 0 0,0 0 1 0 0,1 0-1 0 0,-2 1 1 0 0,1 0-1 0 0,-2 1 1 0 0,1 0 0 0 0,11 18-1 0 0,-5-7-495 0 0,-2 1-1 0 0,0 0 1 0 0,-1 0-1 0 0,-1 1 1 0 0,12 38-1 0 0,-15-20-1259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5.270"/>
    </inkml:context>
    <inkml:brush xml:id="br0">
      <inkml:brushProperty name="width" value="0.05" units="cm"/>
      <inkml:brushProperty name="height" value="0.05" units="cm"/>
    </inkml:brush>
  </inkml:definitions>
  <inkml:trace contextRef="#ctx0" brushRef="#br0">5868 155 6157 0 0,'0'0'8'0'0,"-1"-1"0"0"0,0 1 1 0 0,1 0-1 0 0,-1-1 0 0 0,0 1 1 0 0,1 0-1 0 0,-1-1 0 0 0,1 1 1 0 0,-1-1-1 0 0,1 1 0 0 0,-1-1 1 0 0,0 1-1 0 0,1-1 0 0 0,0 1 1 0 0,-1-1-1 0 0,1 1 0 0 0,-1-1 1 0 0,1 0-1 0 0,0 1 0 0 0,-1-1 1 0 0,1 0-1 0 0,0 1 0 0 0,0-1 1 0 0,0 0-1 0 0,-1-1 0 0 0,1 1 303 0 0,-2 4-24 0 0,0 6 111 0 0,3 126 2730 0 0,-14 387 1031 0 0,-109 495 1240 0 0,85-756-4347 0 0,11 2 0 0 0,8 270 0 0 0,32-143-992 0 0,-9-305-26 0 0,-5-86-13 0 0,0-1-18 0 0,0 0 0 0 0,0-1 0 0 0,0 1-1 0 0,0 0 1 0 0,-1 0 0 0 0,1 0 0 0 0,0 0 0 0 0,-1 0-1 0 0,0 0 1 0 0,1 0 0 0 0,-1 0 0 0 0,0 0 0 0 0,-2-3-1 0 0,1 3-3 0 0,0 0 0 0 0,0 0 0 0 0,-1 0 0 0 0,1 0 0 0 0,-1 0-1 0 0,1 1 1 0 0,-1-1 0 0 0,0 1 0 0 0,0-1 0 0 0,1 1-1 0 0,-1 0 1 0 0,0 0 0 0 0,-4 0 0 0 0,-45-5 26 0 0,23 3-12 0 0,-526-48-34 0 0,-2 29-14 0 0,401 17 33 0 0,-2137 29-38 0 0,1246 18-20 0 0,711-30 130 0 0,239-8-63 0 0,-356 3 39 0 0,428-13-22 0 0,25 6-24 0 0,0 0 1 0 0,-1 0 0 0 0,1 0-1 0 0,0 0 1 0 0,-1 0 0 0 0,1 0-1 0 0,0-1 1 0 0,-1 1 0 0 0,1 0 0 0 0,0 0-1 0 0,-1 0 1 0 0,1 0 0 0 0,0 0-1 0 0,0-1 1 0 0,-1 1 0 0 0,1 0 0 0 0,0 0-1 0 0,-1 0 1 0 0,1-1 0 0 0,0 1-1 0 0,0 0 1 0 0,0 0 0 0 0,-1-1-1 0 0,1 1 1 0 0,0 0 0 0 0,0-1 0 0 0,0 1-1 0 0,0 0 1 0 0,0-1 0 0 0,-1 1-1 0 0,1 0 1 0 0,0-1 0 0 0,0 1-1 0 0,0 0 1 0 0,0-1 0 0 0,0 1 0 0 0,0 0-1 0 0,0-1 1 0 0,0 1 0 0 0,0 0-1 0 0,0-1 1 0 0,0 1 0 0 0,1 0 0 0 0,-1-1-1 0 0,0 1 1 0 0,0 0 0 0 0,0 0-1 0 0,0-1 1 0 0,0 1 0 0 0,1 0-1 0 0,-1-1 1 0 0,0 1 0 0 0,0 0 0 0 0,0 0-1 0 0,1-1 1 0 0,-1 1 0 0 0,0 0-1 0 0,0 0 1 0 0,1 0 0 0 0,-1-1 0 0 0,0 1-1 0 0,1 0 1 0 0,-1 0 0 0 0,0 0-1 0 0,1 0 1 0 0,-1 0 0 0 0,0 0-1 0 0,1-1 1 0 0,36-19 15 0 0,48-18 0 0 0,-65 8-55 0 0,22-44-1 0 0,13-39 26 0 0,-43 85-38 0 0,-1-1 0 0 0,-1 0 0 0 0,-2-1-1 0 0,8-49 1 0 0,-11 49-68 0 0,38-328-1543 0 0,-28-5-1 0 0,0 10 487 0 0,48-306-416 0 0,-47 545 1463 0 0,31-205-50 0 0,-36 258 146 0 0,33-224-76 0 0,-43 248 81 0 0,0-1 1 0 0,-3 1-1 0 0,-1 0 1 0 0,-1 0-1 0 0,-13-45 0 0 0,17 80-37 0 0,8 7-92 0 0,149 77 103 0 0,-146-78 52 0 0,6 5 7 0 0,2-2 0 0 0,-1 0 0 0 0,1-1-1 0 0,0-1 1 0 0,31 4 0 0 0,-19-3-3 0 0,93 12 57 0 0,145 4-1 0 0,129-17 92 0 0,-308-5-131 0 0,2930-49 43 0 0,-2217 10-191 0 0,-783 39 137 0 0,-33 1-3 0 0,3-1-37 0 0,20 0 121 0 0,22-1-1523 0 0,-46 1-1814 0 0,1 0 1662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5.912"/>
    </inkml:context>
    <inkml:brush xml:id="br0">
      <inkml:brushProperty name="width" value="0.05" units="cm"/>
      <inkml:brushProperty name="height" value="0.05" units="cm"/>
    </inkml:brush>
  </inkml:definitions>
  <inkml:trace contextRef="#ctx0" brushRef="#br0">47 269 8265 0 0,'0'0'2089'0'0,"-8"-14"-1442"0"0,-23-45 54 0 0,23 44 2384 0 0,32 1-2796 0 0,77-44-51 0 0,-96 55-211 0 0,0 0-1 0 0,1 0 1 0 0,-1 1 0 0 0,1-1-1 0 0,0 1 1 0 0,0 0 0 0 0,-1 1 0 0 0,1-1-1 0 0,8 1 1 0 0,0-1 18 0 0,191-14 246 0 0,-135 13-1212 0 0,71-11 0 0 0,-140 14 848 0 0,0 0-1 0 0,-1 0 0 0 0,1 0 0 0 0,0 0 0 0 0,-1 0 1 0 0,1 0-1 0 0,-1 0 0 0 0,1 0 0 0 0,0-1 0 0 0,-1 1 1 0 0,1 0-1 0 0,-1 0 0 0 0,1 0 0 0 0,-1-1 1 0 0,1 1-1 0 0,-1 0 0 0 0,1-1 0 0 0,-1 1 0 0 0,1-1 1 0 0,-1 1-1 0 0,1 0 0 0 0,-1-1 0 0 0,1 0 0 0 0,-12-5-1120 0 0,-32-4 110 0 0,37 9 1008 0 0,-49-11 146 0 0,-72-4 0 0 0,126 16-37 0 0,0 0 0 0 0,1 0 1 0 0,-1 0-1 0 0,0 0 0 0 0,0 0 1 0 0,0 0-1 0 0,1 0 0 0 0,-1 1 1 0 0,0-1-1 0 0,0 0 0 0 0,1 1 1 0 0,-1-1-1 0 0,0 0 0 0 0,0 1 1 0 0,1-1-1 0 0,-1 1 0 0 0,1-1 1 0 0,-1 1-1 0 0,0-1 0 0 0,1 1 1 0 0,-1-1-1 0 0,1 1 1 0 0,-1 1-1 0 0,-7 22 662 0 0,6-10-339 0 0,2 1-1 0 0,0 16 0 0 0,1-16-93 0 0,3 129 929 0 0,28 174 0 0 0,-28-294-1825 0 0,1 1-1 0 0,0-1 0 0 0,2 0 0 0 0,1 0 0 0 0,18 38 0 0 0,-16-45-758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6.330"/>
    </inkml:context>
    <inkml:brush xml:id="br0">
      <inkml:brushProperty name="width" value="0.05" units="cm"/>
      <inkml:brushProperty name="height" value="0.05" units="cm"/>
    </inkml:brush>
  </inkml:definitions>
  <inkml:trace contextRef="#ctx0" brushRef="#br0">49 217 10049 0 0,'6'4'607'0'0,"0"-1"1"0"0,0 0-1 0 0,0 0 1 0 0,0 0-1 0 0,0-1 1 0 0,11 3-1 0 0,1-2-515 0 0,-1-1 1 0 0,1-1-1 0 0,29-1 0 0 0,-38-1-72 0 0,0 0 0 0 0,0 0 0 0 0,-1-1 0 0 0,1-1 0 0 0,0 1 0 0 0,-1-1 1 0 0,1-1-1 0 0,15-8 0 0 0,-21 10-19 0 0,-1 1 0 0 0,1-1-1 0 0,-1 0 1 0 0,1 0 0 0 0,-1 0 0 0 0,1-1 0 0 0,-1 1 0 0 0,0-1 0 0 0,0 1 0 0 0,0-1 0 0 0,-1 1 0 0 0,1-1 0 0 0,-1 0-1 0 0,1 0 1 0 0,-1 0 0 0 0,0 0 0 0 0,1-6 0 0 0,-1 5-1 0 0,-1-1 0 0 0,0 1 0 0 0,0 0 0 0 0,0-1 0 0 0,-1 1 0 0 0,1 0 0 0 0,-1 0 0 0 0,0-1 1 0 0,0 1-1 0 0,-1 0 0 0 0,1 0 0 0 0,-3-4 0 0 0,0 0-12 0 0,0 0 0 0 0,-1 1 0 0 0,-1-1 0 0 0,1 1 0 0 0,-1 0 0 0 0,0 1 0 0 0,0-1-1 0 0,-1 1 1 0 0,0 0 0 0 0,0 1 0 0 0,-1-1 0 0 0,-8-3 0 0 0,11 6 7 0 0,-1 0-1 0 0,0 1 0 0 0,-1 0 1 0 0,1 0-1 0 0,0 0 0 0 0,-1 1 1 0 0,1 0-1 0 0,-1 0 1 0 0,1 1-1 0 0,-1 0 0 0 0,1 0 1 0 0,-1 0-1 0 0,1 1 0 0 0,-1 0 1 0 0,1 0-1 0 0,0 1 0 0 0,-1-1 1 0 0,1 1-1 0 0,0 1 0 0 0,0-1 1 0 0,0 1-1 0 0,0 0 0 0 0,1 1 1 0 0,-1-1-1 0 0,1 1 0 0 0,0 0 1 0 0,0 1-1 0 0,0-1 1 0 0,1 1-1 0 0,0 0 0 0 0,-1 0 1 0 0,2 0-1 0 0,-1 0 0 0 0,1 1 1 0 0,-4 7-1 0 0,2-2 29 0 0,0 1 0 0 0,0 0 0 0 0,2 0 0 0 0,-1 0 0 0 0,2 1 0 0 0,0-1 1 0 0,0 1-1 0 0,1-1 0 0 0,0 1 0 0 0,1 0 0 0 0,1-1 0 0 0,0 1 0 0 0,6 24 0 0 0,-5-30-18 0 0,0 0 0 0 0,0 0 0 0 0,1 0 0 0 0,0-1 0 0 0,1 1 0 0 0,-1-1 0 0 0,1 1 0 0 0,0-1 0 0 0,1 0 0 0 0,0-1 0 0 0,-1 1 0 0 0,2-1 0 0 0,-1 0-1 0 0,1 0 1 0 0,0-1 0 0 0,0 1 0 0 0,0-1 0 0 0,0 0 0 0 0,1-1 0 0 0,-1 0 0 0 0,1 0 0 0 0,0 0 0 0 0,0-1 0 0 0,0 0 0 0 0,8 1 0 0 0,2-1-638 0 0,0-1 1 0 0,0 0-1 0 0,0-1 1 0 0,0-1-1 0 0,0-1 0 0 0,25-5 1 0 0,-10 0-771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4.300"/>
    </inkml:context>
    <inkml:brush xml:id="br0">
      <inkml:brushProperty name="width" value="0.05" units="cm"/>
      <inkml:brushProperty name="height" value="0.05" units="cm"/>
    </inkml:brush>
  </inkml:definitions>
  <inkml:trace contextRef="#ctx0" brushRef="#br0">126 470 8893 0 0,'-13'-37'98'0'0,"-1"0"-58"0"0,-66-206 329 0 0,78 233-221 0 0,0 1-1 0 0,0-1 0 0 0,1 0 0 0 0,0 1 1 0 0,2-19-1 0 0,-1 23 6 0 0,1 0 0 0 0,0 0 0 0 0,1 0 0 0 0,-1 0 1 0 0,1 0-1 0 0,0 1 0 0 0,0-1 0 0 0,0 1 0 0 0,6-9 0 0 0,-7 12-73 0 0,1-1 0 0 0,-1 0 1 0 0,1 1-1 0 0,0-1 0 0 0,0 1 0 0 0,-1-1 1 0 0,1 1-1 0 0,0 0 0 0 0,0 0 0 0 0,0 0 0 0 0,0 0 1 0 0,1 0-1 0 0,-1 0 0 0 0,0 1 0 0 0,0-1 0 0 0,0 1 1 0 0,1-1-1 0 0,-1 1 0 0 0,0 0 0 0 0,1 0 0 0 0,-1 0 1 0 0,0 0-1 0 0,4 1 0 0 0,5 1 193 0 0,1 0 1 0 0,0 1-1 0 0,15 6 0 0 0,-10-3 32 0 0,1-1-103 0 0,-1 2-1 0 0,0 0 0 0 0,0 1 1 0 0,-1 1-1 0 0,0 0 1 0 0,0 2-1 0 0,14 11 1 0 0,-22-15-98 0 0,0 0 0 0 0,0 1 0 0 0,-1 0 0 0 0,0 0 0 0 0,-1 0 1 0 0,0 1-1 0 0,0 0 0 0 0,-1 0 0 0 0,0 0 0 0 0,0 1 0 0 0,-1 0 0 0 0,0 0 1 0 0,2 13-1 0 0,-5-18 1057 0 0,-13 23-1090 0 0,2-6-70 0 0,0-2 0 0 0,-1 0 0 0 0,-1 0 0 0 0,-26 31 0 0 0,21-33-25 0 0,-1-1 0 0 0,-1-1 0 0 0,-1-1 0 0 0,-39 24 0 0 0,14-17-100 0 0,24-20-54 0 0,12-3 72 0 0,-43-2-1040 0 0,49 2 941 0 0,0 1 1 0 0,0-1-1 0 0,0 0 0 0 0,0 0 0 0 0,0 0 0 0 0,1 0 1 0 0,-1-1-1 0 0,0 1 0 0 0,1-1 0 0 0,-1 0 1 0 0,1 1-1 0 0,0-1 0 0 0,0 0 0 0 0,-3-3 0 0 0,3 3-999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6.676"/>
    </inkml:context>
    <inkml:brush xml:id="br0">
      <inkml:brushProperty name="width" value="0.05" units="cm"/>
      <inkml:brushProperty name="height" value="0.05" units="cm"/>
    </inkml:brush>
  </inkml:definitions>
  <inkml:trace contextRef="#ctx0" brushRef="#br0">311 80 7841 0 0,'0'-14'-88'0'0,"0"9"389"0"0,1-1 0 0 0,-1 1 0 0 0,-1-1 0 0 0,1 1 0 0 0,-1-1 0 0 0,0 1 0 0 0,-2-6 0 0 0,3 10-211 0 0,-1 0-1 0 0,1 0 1 0 0,-1 0-1 0 0,1 0 1 0 0,-1 0 0 0 0,1 0-1 0 0,-1 0 1 0 0,0 1-1 0 0,1-1 1 0 0,-1 0 0 0 0,0 0-1 0 0,0 1 1 0 0,0-1 0 0 0,0 1-1 0 0,0-1 1 0 0,1 1-1 0 0,-3-1 1 0 0,1 0-13 0 0,1 1 1 0 0,-1-1-1 0 0,0 1 1 0 0,0 0-1 0 0,0 0 1 0 0,0 0-1 0 0,0 0 0 0 0,0 0 1 0 0,0 0-1 0 0,0 1 1 0 0,0-1-1 0 0,-3 2 1 0 0,-11 3 150 0 0,1 1 0 0 0,-1 1 1 0 0,1 0-1 0 0,0 2 1 0 0,1-1-1 0 0,0 2 1 0 0,0 0-1 0 0,1 0 1 0 0,1 1-1 0 0,0 1 1 0 0,0 0-1 0 0,-12 18 1 0 0,22-28-169 0 0,1-1 1 0 0,0 1 0 0 0,0 0-1 0 0,1-1 1 0 0,-1 1 0 0 0,0 0-1 0 0,0 0 1 0 0,1 0 0 0 0,0 0-1 0 0,-1 0 1 0 0,1 0 0 0 0,0 0-1 0 0,0 0 1 0 0,0 0 0 0 0,0 0-1 0 0,0 0 1 0 0,0 0 0 0 0,0 0-1 0 0,1 0 1 0 0,0 2 0 0 0,1 0 40 0 0,-1-1 1 0 0,1 1 0 0 0,0-1 0 0 0,1 0-1 0 0,-1 1 1 0 0,0-1 0 0 0,1 0 0 0 0,0 0-1 0 0,4 4 1 0 0,7 3 160 0 0,-1-1 1 0 0,1 0-1 0 0,26 12 0 0 0,-40-21-261 0 0,67 31 389 0 0,-38-19-299 0 0,-1 1-1 0 0,-1 2 1 0 0,40 27-1 0 0,-66-42-88 0 0,0 1 0 0 0,1-1 0 0 0,-1 1-1 0 0,0 0 1 0 0,0 0 0 0 0,0-1-1 0 0,0 1 1 0 0,-1 0 0 0 0,1 0 0 0 0,0 0-1 0 0,0 0 1 0 0,0 0 0 0 0,-1 0-1 0 0,1 0 1 0 0,0 0 0 0 0,-1 1-1 0 0,1-1 1 0 0,-1 0 0 0 0,0 0 0 0 0,1 0-1 0 0,-1 1 1 0 0,0-1 0 0 0,0 0-1 0 0,0 1 1 0 0,0-1 0 0 0,0 0 0 0 0,0 0-1 0 0,0 1 1 0 0,0-1 0 0 0,0 0-1 0 0,0 0 1 0 0,-1 1 0 0 0,1-1-1 0 0,-1 0 1 0 0,1 0 0 0 0,-1 0 0 0 0,1 0-1 0 0,-1 1 1 0 0,0-1 0 0 0,1 0-1 0 0,-1 0 1 0 0,0 0 0 0 0,0 0 0 0 0,0-1-1 0 0,0 1 1 0 0,0 0 0 0 0,0 0-1 0 0,-1 0 1 0 0,-5 4 0 0 0,0 0 0 0 0,0-1 0 0 0,0 0 0 0 0,-1 0 0 0 0,0-1 0 0 0,-8 2 0 0 0,-3 1-216 0 0,0-1 0 0 0,-1 0 0 0 0,0-2 1 0 0,0-1-1 0 0,0 0 0 0 0,0-1 0 0 0,0-1 1 0 0,0-2-1 0 0,0 1 0 0 0,-36-10 0 0 0,51 10-69 0 0,1 0-1 0 0,-1-1 1 0 0,1 1 0 0 0,-1-1-1 0 0,1 0 1 0 0,0-1-1 0 0,-1 1 1 0 0,1-1 0 0 0,1 0-1 0 0,-1 0 1 0 0,0 0-1 0 0,1 0 1 0 0,-1-1-1 0 0,-3-4 1 0 0,5 5 2 0 0,0-1 0 0 0,0 0 0 0 0,1 1 0 0 0,-1-1 0 0 0,1 0 0 0 0,0 0 0 0 0,0 0 0 0 0,0 0 0 0 0,0 0 0 0 0,1 0 0 0 0,-1 0 0 0 0,1 0 0 0 0,0 0 0 0 0,0-1 0 0 0,1 1-1 0 0,1-6 1 0 0,2-13-861 0 0,0-2-72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7.002"/>
    </inkml:context>
    <inkml:brush xml:id="br0">
      <inkml:brushProperty name="width" value="0.05" units="cm"/>
      <inkml:brushProperty name="height" value="0.05" units="cm"/>
    </inkml:brush>
  </inkml:definitions>
  <inkml:trace contextRef="#ctx0" brushRef="#br0">0 1 9097 0 0,'2'0'108'0'0,"0"-1"1"0"0,0 1 0 0 0,-1 0-1 0 0,1 0 1 0 0,0 1-1 0 0,0-1 1 0 0,0 0-1 0 0,-1 1 1 0 0,1-1 0 0 0,0 1-1 0 0,0-1 1 0 0,-1 1-1 0 0,1 0 1 0 0,2 1 0 0 0,-3 0 232 0 0,0 0 0 0 0,1-1 0 0 0,-2 1 0 0 0,1 0 0 0 0,0 0 0 0 0,0 0 0 0 0,0-1 0 0 0,-1 1 0 0 0,1 0 0 0 0,0 4 0 0 0,1 5 629 0 0,11 30 1729 0 0,-8-28-2298 0 0,-1-1 1 0 0,0 2-1 0 0,-1-1 1 0 0,2 24-1 0 0,-8 158 1977 0 0,-1-124-1872 0 0,11 134 0 0 0,-5-187-526 0 0,-2-10 29 0 0,1 1 0 0 0,1 0-1 0 0,-1 0 1 0 0,1-1 0 0 0,1 1-1 0 0,3 8 1 0 0,-5-15-65 0 0,1 0-1 0 0,-1 0 1 0 0,1 1 0 0 0,-1-1 0 0 0,1 0 0 0 0,0-1-1 0 0,-1 1 1 0 0,1 0 0 0 0,0 0 0 0 0,1-1-1 0 0,-1 1 1 0 0,0-1 0 0 0,0 0 0 0 0,0 1 0 0 0,1-1-1 0 0,-1 0 1 0 0,1 0 0 0 0,-1-1 0 0 0,1 1-1 0 0,-1 0 1 0 0,1-1 0 0 0,-1 0 0 0 0,1 1-1 0 0,0-1 1 0 0,3-1 0 0 0,5 1-445 0 0,0-1-1 0 0,1-1 1 0 0,-1 0-1 0 0,0-1 1 0 0,-1 0-1 0 0,22-9 1 0 0,-7 1-1874 0 0,39-26 0 0 0,-57 34 1867 0 0,-1-2-1 0 0,0 1 1 0 0,0-1-1 0 0,-1 0 1 0 0,1 0-1 0 0,-1 0 1 0 0,5-8-1 0 0,-7 10 275 0 0,-1 0-1 0 0,-1-1 0 0 0,1 1 1 0 0,0-1-1 0 0,-1 1 1 0 0,1-1-1 0 0,-1 0 0 0 0,0 0 1 0 0,-1 1-1 0 0,1-1 0 0 0,-1 0 1 0 0,1 0-1 0 0,-1 0 0 0 0,0 0 1 0 0,-1-5-1 0 0,-3-15-873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7.330"/>
    </inkml:context>
    <inkml:brush xml:id="br0">
      <inkml:brushProperty name="width" value="0.05" units="cm"/>
      <inkml:brushProperty name="height" value="0.05" units="cm"/>
    </inkml:brush>
  </inkml:definitions>
  <inkml:trace contextRef="#ctx0" brushRef="#br0">243 34 6657 0 0,'-28'-6'876'0'0,"-1"1"0"0"0,0 1 1 0 0,0 2-1 0 0,-1 1 1 0 0,-51 4-1 0 0,80-3-747 0 0,0 0 0 0 0,0 0 0 0 0,0 0-1 0 0,0 1 1 0 0,0-1 0 0 0,0 0 0 0 0,0 0 0 0 0,1 0-1 0 0,-1 1 1 0 0,0-1 0 0 0,0 0 0 0 0,0 1 0 0 0,0-1 0 0 0,1 1-1 0 0,-1-1 1 0 0,0 1 0 0 0,-1 1 0 0 0,3-2-49 0 0,-1 1 1 0 0,1-1-1 0 0,0 0 0 0 0,-1 1 1 0 0,1-1-1 0 0,-1 0 1 0 0,1 0-1 0 0,0 1 0 0 0,-1-1 1 0 0,1 0-1 0 0,0 0 1 0 0,-1 0-1 0 0,1 0 0 0 0,0 1 1 0 0,-1-1-1 0 0,1 0 1 0 0,0-1-1 0 0,0 1 0 0 0,-1 0 1 0 0,1 0-1 0 0,0 0 1 0 0,-1 0-1 0 0,2-1 0 0 0,80-5 1510 0 0,126-15-881 0 0,-203 20-921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9.404"/>
    </inkml:context>
    <inkml:brush xml:id="br0">
      <inkml:brushProperty name="width" value="0.05" units="cm"/>
      <inkml:brushProperty name="height" value="0.05" units="cm"/>
    </inkml:brush>
  </inkml:definitions>
  <inkml:trace contextRef="#ctx0" brushRef="#br0">87 74 8993 0 0,'0'0'459'0'0,"-3"-7"-87"0"0,-9-21 116 0 0,9 21 3533 0 0,-9-19-2942 0 0,10 21 1765 0 0,0 16-2395 0 0,-7 36-26 0 0,7-36 291 0 0,-3 26-405 0 0,-16 115-38 0 0,9-35 61 0 0,11-89-249 0 0,-1-8-60 0 0,2 0-1 0 0,0 0 0 0 0,2 0 0 0 0,5 29 1 0 0,-6-42-180 0 0,1 0 1 0 0,0 0-1 0 0,0-1 1 0 0,1 1-1 0 0,0-1 0 0 0,0 0 1 0 0,1 0-1 0 0,-1 0 1 0 0,1 0-1 0 0,0 0 1 0 0,1-1-1 0 0,-1 0 1 0 0,1 0-1 0 0,0 0 1 0 0,1-1-1 0 0,7 6 1 0 0,-9-7-123 0 0,2 1-296 0 0,0 0-1 0 0,0-1 1 0 0,0 0 0 0 0,7 2 0 0 0,11 0-1553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9.749"/>
    </inkml:context>
    <inkml:brush xml:id="br0">
      <inkml:brushProperty name="width" value="0.05" units="cm"/>
      <inkml:brushProperty name="height" value="0.05" units="cm"/>
    </inkml:brush>
  </inkml:definitions>
  <inkml:trace contextRef="#ctx0" brushRef="#br0">17 1 10601 0 0,'-1'0'74'0'0,"1"0"-1"0"0,-1 1 1 0 0,0-1-1 0 0,1 0 1 0 0,-1 1 0 0 0,0-1-1 0 0,1 1 1 0 0,-1-1-1 0 0,0 1 1 0 0,1-1 0 0 0,-1 1-1 0 0,1-1 1 0 0,-1 1 0 0 0,1 0-1 0 0,-1-1 1 0 0,1 1-1 0 0,-1 0 1 0 0,1-1 0 0 0,0 1-1 0 0,-1 0 1 0 0,1 0-1 0 0,0 0 1 0 0,-4 27 1199 0 0,9 39 62 0 0,-3-50-1236 0 0,4 133 216 0 0,-2-29-3853 0 0,-1-96 1168 0 0,-1-13 1011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087"/>
    </inkml:context>
    <inkml:brush xml:id="br0">
      <inkml:brushProperty name="width" value="0.05" units="cm"/>
      <inkml:brushProperty name="height" value="0.05" units="cm"/>
    </inkml:brush>
  </inkml:definitions>
  <inkml:trace contextRef="#ctx0" brushRef="#br0">10 254 8993 0 0,'-2'-6'120'0'0,"0"-1"0"0"0,0 1 0 0 0,1-1 0 0 0,0 1 1 0 0,0-1-1 0 0,1 0 0 0 0,-1 1 0 0 0,1-1 0 0 0,1 0 0 0 0,0 1 0 0 0,0-1 1 0 0,0 0-1 0 0,0 1 0 0 0,1-1 0 0 0,0 1 0 0 0,1 0 0 0 0,-1 0 0 0 0,1 0 1 0 0,0 0-1 0 0,1 0 0 0 0,-1 0 0 0 0,1 1 0 0 0,1 0 0 0 0,-1 0 0 0 0,1 0 1 0 0,-1 0-1 0 0,1 1 0 0 0,1-1 0 0 0,8-4 0 0 0,0-1-23 0 0,1 1-1 0 0,0 1 0 0 0,0 1 1 0 0,1 0-1 0 0,0 1 1 0 0,0 1-1 0 0,1 0 1 0 0,-1 1-1 0 0,1 1 0 0 0,0 0 1 0 0,0 1-1 0 0,0 2 1 0 0,0-1-1 0 0,32 5 1 0 0,-38-3-76 0 0,-1 1 0 0 0,1 0 1 0 0,0 1-1 0 0,0 0 1 0 0,-1 0-1 0 0,0 2 1 0 0,1-1-1 0 0,-2 1 0 0 0,1 1 1 0 0,-1-1-1 0 0,1 2 1 0 0,-1-1-1 0 0,-1 1 1 0 0,0 1-1 0 0,0-1 1 0 0,0 1-1 0 0,-1 1 0 0 0,0-1 1 0 0,-1 1-1 0 0,1 1 1 0 0,-2-1-1 0 0,0 1 1 0 0,8 18-1 0 0,-9-14 58 0 0,0 0 0 0 0,0 1 1 0 0,-1 0-1 0 0,-1-1 0 0 0,-1 1 0 0 0,0 0 1 0 0,-1 0-1 0 0,0 0 0 0 0,-1 0 0 0 0,-1 0 1 0 0,0-1-1 0 0,-1 1 0 0 0,-1-1 0 0 0,0 1 1 0 0,-1-1-1 0 0,-8 17 0 0 0,4-15-15 0 0,0 0 0 0 0,0 0 0 0 0,-2-1 0 0 0,0 0-1 0 0,0-1 1 0 0,-2-1 0 0 0,1 1 0 0 0,-2-2 0 0 0,0 0 0 0 0,0-1 0 0 0,-1 0 0 0 0,-30 16 0 0 0,21-16-80 0 0,0 0 1 0 0,0-2 0 0 0,-35 10 0 0 0,45-16-119 0 0,-1 0 0 0 0,1-1 1 0 0,-1 0-1 0 0,1-1 0 0 0,-1-1 0 0 0,1-1 0 0 0,-24-2 0 0 0,34 2-37 0 0,-1 0-1 0 0,1 0 1 0 0,0-1 0 0 0,0 1-1 0 0,0-1 1 0 0,0 0 0 0 0,0 0 0 0 0,0 0-1 0 0,1-1 1 0 0,-1 1 0 0 0,-5-6-1 0 0,7 7-6 0 0,1-1-1 0 0,-1 0 0 0 0,1 0 0 0 0,-1 0 1 0 0,1 0-1 0 0,0 0 0 0 0,0 0 0 0 0,0-1 1 0 0,0 1-1 0 0,0 0 0 0 0,0 0 0 0 0,1-1 1 0 0,-1 1-1 0 0,1 0 0 0 0,0-1 1 0 0,0 1-1 0 0,-1-1 0 0 0,2 1 0 0 0,-1 0 1 0 0,0-1-1 0 0,1-4 0 0 0,4-11-986 0 0,2-1-113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429"/>
    </inkml:context>
    <inkml:brush xml:id="br0">
      <inkml:brushProperty name="width" value="0.05" units="cm"/>
      <inkml:brushProperty name="height" value="0.05" units="cm"/>
    </inkml:brush>
  </inkml:definitions>
  <inkml:trace contextRef="#ctx0" brushRef="#br0">7 292 11629 0 0,'-1'1'206'0'0,"0"0"0"0"0,1 0 0 0 0,-1 0 0 0 0,1 0 0 0 0,-1 0 0 0 0,1 0-1 0 0,-1 1 1 0 0,1-1 0 0 0,-1 0 0 0 0,1 0 0 0 0,0 0 0 0 0,0 0 0 0 0,0 0 0 0 0,0 1 0 0 0,0-1 0 0 0,0 0-1 0 0,0 0 1 0 0,0 0 0 0 0,0 2 0 0 0,4 39 1294 0 0,-2-13-1061 0 0,-8 218-1639 0 0,8-210-4401 0 0</inkml:trace>
  <inkml:trace contextRef="#ctx0" brushRef="#br0" timeOffset="1">102 4 8001 0 0,'-2'-1'-172'0'0,"-2"-2"204"0"0,0 9-192 0 0,-2 4 12 0 0,0 1-16 0 0,2 4 0 0 0,2 1-72 0 0,-3 3 92 0 0,3-2-120 0 0,0 3-240 0 0,4-4-117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787"/>
    </inkml:context>
    <inkml:brush xml:id="br0">
      <inkml:brushProperty name="width" value="0.05" units="cm"/>
      <inkml:brushProperty name="height" value="0.05" units="cm"/>
    </inkml:brush>
  </inkml:definitions>
  <inkml:trace contextRef="#ctx0" brushRef="#br0">177 164 8593 0 0,'0'-2'114'0'0,"1"0"0"0"0,-1 1 0 0 0,1-1 0 0 0,0 0 0 0 0,0 1 0 0 0,0-1 1 0 0,0 1-1 0 0,0-1 0 0 0,0 1 0 0 0,0-1 0 0 0,0 1 0 0 0,1-1 0 0 0,-1 1 0 0 0,0 0 0 0 0,1 0 0 0 0,-1 0 1 0 0,1 0-1 0 0,2-1 0 0 0,-2 0 79 0 0,0 1 0 0 0,0-1 0 0 0,0 1 0 0 0,0-1-1 0 0,0 0 1 0 0,0 0 0 0 0,0 0 0 0 0,-1 0 0 0 0,1 0 0 0 0,-1 0 0 0 0,3-4 0 0 0,-3 2-70 0 0,0 0 0 0 0,0 0 0 0 0,0 0 0 0 0,0 0 0 0 0,-1-1 0 0 0,1 1 0 0 0,-1 0-1 0 0,0 0 1 0 0,-1-1 0 0 0,1 1 0 0 0,-1 0 0 0 0,1 0 0 0 0,-1 0 0 0 0,-1 0 0 0 0,1 0 0 0 0,-4-7 0 0 0,4 8-116 0 0,-1 1 0 0 0,0-1 0 0 0,0 1 0 0 0,0 0 0 0 0,0 0 0 0 0,0 0 0 0 0,0 0 0 0 0,-1 0 0 0 0,1 1 0 0 0,-1-1 0 0 0,1 1 1 0 0,-1-1-1 0 0,0 1 0 0 0,1 0 0 0 0,-1 0 0 0 0,0 0 0 0 0,0 0 0 0 0,0 1 0 0 0,0-1 0 0 0,1 1 0 0 0,-1-1 0 0 0,0 1 0 0 0,0 0 0 0 0,-6 1 0 0 0,-1 0 11 0 0,0 0-1 0 0,-1 1 1 0 0,1 0 0 0 0,0 1-1 0 0,0 0 1 0 0,0 0 0 0 0,1 1-1 0 0,-14 7 1 0 0,20-9 6 0 0,-1 0 0 0 0,2 0 0 0 0,-1 0 0 0 0,0 0 0 0 0,0 0 0 0 0,1 1 0 0 0,-1-1 0 0 0,1 1 0 0 0,0-1 0 0 0,0 1 0 0 0,0 0 0 0 0,0 0 0 0 0,0 0 0 0 0,0 0 0 0 0,1 0 0 0 0,0 1 0 0 0,-1-1 0 0 0,1 0 0 0 0,1 1 0 0 0,-1-1 0 0 0,0 1 0 0 0,1-1 0 0 0,0 1 0 0 0,-1-1 0 0 0,1 1 0 0 0,1-1 0 0 0,0 7 0 0 0,1-3-8 0 0,0 1 0 0 0,0-1-1 0 0,1 0 1 0 0,0 0 0 0 0,0 0-1 0 0,0-1 1 0 0,1 1 0 0 0,0-1-1 0 0,1 0 1 0 0,-1 0 0 0 0,1 0-1 0 0,0-1 1 0 0,8 7 0 0 0,7 4 91 0 0,1-1 0 0 0,35 20 1 0 0,-32-21-41 0 0,35 27 1 0 0,-58-40-65 0 0,0-1 1 0 0,0 1-1 0 0,0 0 1 0 0,0 0-1 0 0,0 0 1 0 0,-1-1-1 0 0,1 1 1 0 0,0 0-1 0 0,0 0 1 0 0,-1 0-1 0 0,1 0 1 0 0,0 1-1 0 0,-1-1 1 0 0,1 0-1 0 0,-1 0 1 0 0,1 0-1 0 0,-1 0 1 0 0,0 1-1 0 0,0-1 1 0 0,1 0-1 0 0,-1 0 1 0 0,0 1-1 0 0,0-1 1 0 0,0 0-1 0 0,-1 3 1 0 0,1-2 9 0 0,-1-1 1 0 0,0 1-1 0 0,0 0 1 0 0,-1 0-1 0 0,1-1 1 0 0,0 1-1 0 0,0-1 1 0 0,-1 1-1 0 0,1-1 1 0 0,-1 1-1 0 0,1-1 1 0 0,-1 0 0 0 0,0 0-1 0 0,-2 1 1 0 0,-6 4 64 0 0,-1-1 1 0 0,-1 0-1 0 0,-22 6 1 0 0,21-7-58 0 0,0-1 0 0 0,-1-1 0 0 0,-21 2 0 0 0,30-3-67 0 0,1-1 0 0 0,-1-1 0 0 0,1 1 0 0 0,-1-1 0 0 0,1 1 0 0 0,-1-1-1 0 0,1 0 1 0 0,0-1 0 0 0,-1 1 0 0 0,1-1 0 0 0,0 0 0 0 0,0 0 0 0 0,0 0 0 0 0,-5-4 0 0 0,8 4-53 0 0,-1 0-1 0 0,0 1 1 0 0,1-1 0 0 0,-1 0 0 0 0,1 0 0 0 0,0 0-1 0 0,0 0 1 0 0,0 0 0 0 0,0 0 0 0 0,0 0-1 0 0,0-1 1 0 0,1 1 0 0 0,-2-4 0 0 0,-1-32-1626 0 0,2 20 733 0 0,0 12 634 0 0,1 1 1 0 0,0 0-1 0 0,1-1 1 0 0,-1 1-1 0 0,1 0 1 0 0,2-5 0 0 0,0-7-542 0 0,-2-1-348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1.291"/>
    </inkml:context>
    <inkml:brush xml:id="br0">
      <inkml:brushProperty name="width" value="0.05" units="cm"/>
      <inkml:brushProperty name="height" value="0.05" units="cm"/>
    </inkml:brush>
  </inkml:definitions>
  <inkml:trace contextRef="#ctx0" brushRef="#br0">1 169 9669 0 0,'0'-2'83'0'0,"0"0"0"0"0,0 0 0 0 0,-1-1 1 0 0,1 1-1 0 0,0 0 0 0 0,1 0 0 0 0,-1 0 0 0 0,0 0 0 0 0,1 0 1 0 0,-1 0-1 0 0,1 0 0 0 0,-1 0 0 0 0,1 0 0 0 0,0 0 1 0 0,2-3-1 0 0,-3 4 112 0 0,1-1 0 0 0,-1 1 0 0 0,1-1 1 0 0,0 1-1 0 0,0-1 0 0 0,0 1 0 0 0,0 0 1 0 0,0-1-1 0 0,0 1 0 0 0,0 0 0 0 0,0 0 0 0 0,1 0 1 0 0,-1 0-1 0 0,0 0 0 0 0,1 0 0 0 0,-1 0 1 0 0,1 0-1 0 0,-1 0 0 0 0,1 1 0 0 0,2-2 0 0 0,-2 5-43 0 0,0 0-1 0 0,0 0 0 0 0,-1 0 0 0 0,0 0 0 0 0,1 0 0 0 0,-1 1 0 0 0,0-1 0 0 0,1 6 1 0 0,-1-5-52 0 0,2 16 36 0 0,0 0-1 0 0,-1 0 1 0 0,-1 0-1 0 0,-1 0 1 0 0,0 0-1 0 0,-4 21 1 0 0,1-4 43 0 0,-7 61 134 0 0,5-63-299 0 0,1 0 0 0 0,2 0 0 0 0,1 1 0 0 0,7 50-1 0 0,-6-84-51 0 0,0-1 0 0 0,0 1-1 0 0,0-1 1 0 0,0 0 0 0 0,1 1-1 0 0,-1-1 1 0 0,0 0 0 0 0,1 1-1 0 0,0-1 1 0 0,-1 0 0 0 0,1 1-1 0 0,0-1 1 0 0,-1 0 0 0 0,3 2-1 0 0,-3-4-4 0 0,1 1 0 0 0,-1-1 0 0 0,1 1-1 0 0,0-1 1 0 0,-1 1 0 0 0,1-1 0 0 0,-1 1 0 0 0,0-1-1 0 0,1 0 1 0 0,-1 1 0 0 0,1-1 0 0 0,-1 0-1 0 0,0 0 1 0 0,0 1 0 0 0,1-1 0 0 0,-1 0 0 0 0,0 0-1 0 0,0 1 1 0 0,0-1 0 0 0,0 0 0 0 0,0 0-1 0 0,0 1 1 0 0,0-1 0 0 0,0 0 0 0 0,0-1-1 0 0,1-35-163 0 0,-1 0 0 0 0,-1 0 0 0 0,-9-43 0 0 0,0-25 204 0 0,7-34-1 0 0,5 117-4 0 0,0-1-1 0 0,1 1 1 0 0,1 0-1 0 0,8-25 1 0 0,-10 41 16 0 0,0 0-1 0 0,1 1 1 0 0,0-1-1 0 0,0 0 1 0 0,0 1 0 0 0,0 0-1 0 0,1 0 1 0 0,0 0-1 0 0,0 0 1 0 0,0 1 0 0 0,1-1-1 0 0,0 1 1 0 0,-1 0-1 0 0,2 1 1 0 0,-1-1 0 0 0,0 1-1 0 0,1 0 1 0 0,-1 0-1 0 0,1 0 1 0 0,0 1 0 0 0,0 0-1 0 0,0 0 1 0 0,0 1-1 0 0,0 0 1 0 0,0 0-1 0 0,0 0 1 0 0,1 1 0 0 0,-1-1-1 0 0,0 2 1 0 0,0-1-1 0 0,1 1 1 0 0,-1 0 0 0 0,0 0-1 0 0,0 0 1 0 0,0 1-1 0 0,0 0 1 0 0,0 0 0 0 0,0 1-1 0 0,-1 0 1 0 0,1 0-1 0 0,-1 0 1 0 0,0 0 0 0 0,9 8-1 0 0,-9-6 36 0 0,1 0 0 0 0,-1 0-1 0 0,0 0 1 0 0,0 1 0 0 0,-1-1-1 0 0,1 1 1 0 0,-1 1 0 0 0,-1-1 0 0 0,1 0-1 0 0,-1 1 1 0 0,0 0 0 0 0,4 13 0 0 0,-6-14-18 0 0,-1-1 0 0 0,1 0 1 0 0,-1 1-1 0 0,0-1 0 0 0,0 1 1 0 0,0-1-1 0 0,-1 1 0 0 0,0-1 1 0 0,0 0-1 0 0,-1 1 0 0 0,1-1 1 0 0,-1 0-1 0 0,0 0 0 0 0,0 0 1 0 0,-1 0-1 0 0,1 0 0 0 0,-1-1 1 0 0,-4 6-1 0 0,0-2-17 0 0,0-1 1 0 0,0 0-1 0 0,0 0 0 0 0,-1 0 1 0 0,0-1-1 0 0,0 0 0 0 0,-1 0 1 0 0,0-1-1 0 0,-13 6 0 0 0,-4 0-61 0 0,-2-1 0 0 0,-27 6-1 0 0,52-15-43 0 0,1-1 0 0 0,0 1-1 0 0,0-1 1 0 0,-1 0 0 0 0,1 0 0 0 0,0 0 0 0 0,-1 0-1 0 0,1 0 1 0 0,0 0 0 0 0,-1-1 0 0 0,1 1-1 0 0,0-1 1 0 0,-4-1 0 0 0,5 2-31 0 0,0-1 1 0 0,0 1 0 0 0,0-1 0 0 0,1 1-1 0 0,-1-1 1 0 0,0 0 0 0 0,1 1-1 0 0,-1-1 1 0 0,0 0 0 0 0,1 1-1 0 0,-1-1 1 0 0,1 0 0 0 0,-1 0-1 0 0,1 1 1 0 0,0-1 0 0 0,-1 0-1 0 0,1 0 1 0 0,0 0 0 0 0,-1 0-1 0 0,1 0 1 0 0,0 0 0 0 0,0 1-1 0 0,0-1 1 0 0,0 0 0 0 0,0 0-1 0 0,0 0 1 0 0,0 0 0 0 0,0 0-1 0 0,0 0 1 0 0,0 0 0 0 0,0 0-1 0 0,1 0 1 0 0,-1 1 0 0 0,0-1-1 0 0,1-1 1 0 0,4-9-1246 0 0,0-1-144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1.638"/>
    </inkml:context>
    <inkml:brush xml:id="br0">
      <inkml:brushProperty name="width" value="0.05" units="cm"/>
      <inkml:brushProperty name="height" value="0.05" units="cm"/>
    </inkml:brush>
  </inkml:definitions>
  <inkml:trace contextRef="#ctx0" brushRef="#br0">35 1 8961 0 0,'1'7'858'0'0,"-1"1"0"0"0,-1 0 0 0 0,1-1 0 0 0,-4 13 0 0 0,1 12 756 0 0,1 108 2115 0 0,-1 26-2544 0 0,1-115-1306 0 0,-4 31-1728 0 0,-6-29-3509 0 0,10-44 3556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5.311"/>
    </inkml:context>
    <inkml:brush xml:id="br0">
      <inkml:brushProperty name="width" value="0.05" units="cm"/>
      <inkml:brushProperty name="height" value="0.05" units="cm"/>
    </inkml:brush>
  </inkml:definitions>
  <inkml:trace contextRef="#ctx0" brushRef="#br0">104 330 8761 0 0,'7'-4'-34'0'0,"-5"3"147"0"0,0 0-1 0 0,0 0 1 0 0,0 0 0 0 0,-1 0 0 0 0,1 0-1 0 0,0 0 1 0 0,-1 0 0 0 0,1 0-1 0 0,-1-1 1 0 0,1 1 0 0 0,-1-1-1 0 0,0 1 1 0 0,0-1 0 0 0,1 1-1 0 0,-1-1 1 0 0,0 0 0 0 0,0 0 0 0 0,-1 1-1 0 0,1-1 1 0 0,0 0 0 0 0,-1 0-1 0 0,1 0 1 0 0,-1 0 0 0 0,1 0-1 0 0,-1 0 1 0 0,0-2 0 0 0,0-1 87 0 0,-1 1 1 0 0,1 0 0 0 0,-1-1-1 0 0,0 1 1 0 0,-1 0 0 0 0,1 0-1 0 0,-1-1 1 0 0,0 1 0 0 0,0 1-1 0 0,0-1 1 0 0,0 0 0 0 0,-6-6-1 0 0,-11-22 699 0 0,19 31-875 0 0,-1 0 0 0 0,0-1 1 0 0,1 1-1 0 0,-1 0 1 0 0,0-1-1 0 0,0 1 0 0 0,0 0 1 0 0,0 0-1 0 0,0 0 1 0 0,0-1-1 0 0,0 1 0 0 0,0 1 1 0 0,0-1-1 0 0,-1 0 0 0 0,1 0 1 0 0,0 0-1 0 0,-1 1 1 0 0,1-1-1 0 0,0 0 0 0 0,-1 1 1 0 0,1-1-1 0 0,-1 1 0 0 0,1 0 1 0 0,-1-1-1 0 0,1 1 1 0 0,-1 0-1 0 0,1 0 0 0 0,-1 0 1 0 0,1 0-1 0 0,-1 0 0 0 0,1 1 1 0 0,-1-1-1 0 0,1 0 1 0 0,-1 1-1 0 0,1-1 0 0 0,-1 1 1 0 0,1-1-1 0 0,0 1 0 0 0,-1 0 1 0 0,1-1-1 0 0,0 1 1 0 0,-1 0-1 0 0,1 0 0 0 0,0 0 1 0 0,0 0-1 0 0,0 0 0 0 0,0 0 1 0 0,0 0-1 0 0,0 1 1 0 0,0-1-1 0 0,0 0 0 0 0,1 0 1 0 0,-1 1-1 0 0,0 1 1 0 0,-5 8 90 0 0,1 0 0 0 0,0 0 0 0 0,1 1 1 0 0,-4 14-1 0 0,6-19-95 0 0,1-1 0 0 0,0 1 0 0 0,0 0 0 0 0,0 0 0 0 0,1 0 0 0 0,0 0 0 0 0,1 0 0 0 0,0 0 0 0 0,1 7 0 0 0,-1-12-19 0 0,0 0 0 0 0,0 0 0 0 0,0 0 0 0 0,0 0 0 0 0,1 0-1 0 0,-1-1 1 0 0,1 1 0 0 0,-1 0 0 0 0,1-1 0 0 0,0 1 0 0 0,-1-1 0 0 0,1 0 0 0 0,0 0-1 0 0,0 1 1 0 0,0-1 0 0 0,0 0 0 0 0,0-1 0 0 0,0 1 0 0 0,0 0 0 0 0,0 0 0 0 0,0-1-1 0 0,1 0 1 0 0,1 1 0 0 0,7 1-135 0 0,-1-1 1 0 0,0 0-1 0 0,17-1 0 0 0,-21-1 85 0 0,0 0 0 0 0,0 0 0 0 0,0-1 0 0 0,0 0 0 0 0,0 0 0 0 0,0 0 0 0 0,0-1 0 0 0,-1 1 0 0 0,1-1 0 0 0,-1-1 0 0 0,0 1 0 0 0,0-1 0 0 0,9-8 0 0 0,-3 1 46 0 0,0-1 1 0 0,-1 0-1 0 0,0-1 0 0 0,10-17 1 0 0,-19 27 17 0 0,8-10 35 0 0,-9 13-48 0 0,0 0 1 0 0,0 0-1 0 0,0-1 1 0 0,1 1-1 0 0,-1 0 1 0 0,0 0-1 0 0,0-1 1 0 0,0 1-1 0 0,1 0 1 0 0,-1 0-1 0 0,0 0 0 0 0,0-1 1 0 0,0 1-1 0 0,1 0 1 0 0,-1 0-1 0 0,0 0 1 0 0,0 0-1 0 0,1 0 1 0 0,-1 0-1 0 0,0-1 0 0 0,1 1 1 0 0,-1 0-1 0 0,0 0 1 0 0,0 0-1 0 0,1 0 1 0 0,-1 0-1 0 0,0 0 1 0 0,1 0-1 0 0,-1 0 0 0 0,0 0 1 0 0,0 0-1 0 0,1 0 1 0 0,-1 0-1 0 0,0 0 1 0 0,1 1-1 0 0,2 34 559 0 0,-3-33-552 0 0,1 0-1 0 0,0-1 1 0 0,-1 1 0 0 0,1-1 0 0 0,0 1 0 0 0,0-1-1 0 0,0 0 1 0 0,0 1 0 0 0,0-1 0 0 0,0 0 0 0 0,0 0-1 0 0,1 0 1 0 0,-1 0 0 0 0,0 0 0 0 0,1 0 0 0 0,-1 0-1 0 0,1 0 1 0 0,-1 0 0 0 0,1 0 0 0 0,-1-1 0 0 0,1 1-1 0 0,-1-1 1 0 0,1 1 0 0 0,0-1 0 0 0,2 1 0 0 0,1-1-5 0 0,1 1-1 0 0,-1 0 1 0 0,0-1 0 0 0,1 0 0 0 0,-1-1 0 0 0,10-1 0 0 0,-1-1-200 0 0,-1 0 1 0 0,0-2-1 0 0,0 0 0 0 0,-1 0 1 0 0,1-1-1 0 0,-1 0 0 0 0,13-10 1 0 0,-18 11 111 0 0,0 0 0 0 0,-1 0 0 0 0,0-1 0 0 0,0 1 1 0 0,0-1-1 0 0,-1-1 0 0 0,0 1 0 0 0,0-1 1 0 0,-1 0-1 0 0,0 0 0 0 0,0 0 0 0 0,0-1 0 0 0,2-9 1 0 0,1-4 152 0 0,-1-1 0 0 0,-1-1 0 0 0,-1 1 0 0 0,2-38 0 0 0,-17 80 680 0 0,-2 20-540 0 0,13-37-202 0 0,-26 117 396 0 0,24-105-493 0 0,1 0-1 0 0,0 0 1 0 0,1 0 0 0 0,0 0-1 0 0,2 0 1 0 0,2 16-1 0 0,0-16-503 0 0,-3-13 327 0 0,0 0 0 0 0,0 1 0 0 0,-1-1 0 0 0,1 0 0 0 0,-1 1-1 0 0,1-1 1 0 0,-1 1 0 0 0,0-1 0 0 0,0 0 0 0 0,0 1 0 0 0,0-1 0 0 0,0 1 0 0 0,-1-1 0 0 0,1 1 0 0 0,-2 3 0 0 0,2-6 174 0 0,0 1 1 0 0,0-1-1 0 0,-1 0 0 0 0,1 0 1 0 0,0 0-1 0 0,0 0 1 0 0,0 1-1 0 0,0-1 1 0 0,0 0-1 0 0,-1 0 1 0 0,1 0-1 0 0,0 0 1 0 0,0 0-1 0 0,0 0 1 0 0,-1 0-1 0 0,1 1 1 0 0,0-1-1 0 0,0 0 0 0 0,0 0 1 0 0,-1 0-1 0 0,1 0 1 0 0,0 0-1 0 0,0 0 1 0 0,0 0-1 0 0,-1 0 1 0 0,1 0-1 0 0,0 0 1 0 0,0 0-1 0 0,0 0 1 0 0,-1 0-1 0 0,1 0 0 0 0,0 0 1 0 0,0-1-1 0 0,0 1 1 0 0,-1 0-1 0 0,1 0 1 0 0,0 0-1 0 0,0 0 1 0 0,0 0-1 0 0,-1 0 1 0 0,1-1-1 0 0,-11-9-1201 0 0,-6-17 1420 0 0,14 20 203 0 0,1 0 1 0 0,-1 0-1 0 0,1 0 1 0 0,1 0-1 0 0,-1 0 1 0 0,1 0-1 0 0,0-1 1 0 0,1 1-1 0 0,0-14 1 0 0,1 18-250 0 0,-1 0 0 0 0,1 0 0 0 0,0 0 1 0 0,0-1-1 0 0,0 1 0 0 0,0 0 0 0 0,0 0 0 0 0,0 0 1 0 0,1 1-1 0 0,0-1 0 0 0,0 0 0 0 0,-1 0 0 0 0,1 1 1 0 0,1-1-1 0 0,-1 1 0 0 0,0 0 0 0 0,1 0 1 0 0,-1 0-1 0 0,1 0 0 0 0,-1 0 0 0 0,1 0 0 0 0,0 1 1 0 0,0-1-1 0 0,4-1 0 0 0,16-3 30 0 0,-1 1 0 0 0,1 0 1 0 0,0 2-1 0 0,0 1 0 0 0,27 0 0 0 0,8-1-36 0 0,171-22 297 0 0,-212 24 97 0 0,-15 1-92 0 0,-3 1 30 0 0,-28-6 542 0 0,9-4-477 0 0,0-1-1 0 0,-35-22 0 0 0,13 6 93 0 0,40 25-540 0 0,1 1 0 0 0,0-1-1 0 0,-1 0 1 0 0,1 0-1 0 0,-1 1 1 0 0,1-1-1 0 0,-1 1 1 0 0,1-1-1 0 0,-1 1 1 0 0,0 0-1 0 0,1-1 1 0 0,-1 1-1 0 0,1 0 1 0 0,-1 0-1 0 0,0 0 1 0 0,1 0-1 0 0,-1 1 1 0 0,1-1-1 0 0,-1 0 1 0 0,0 1 0 0 0,-2 0-1 0 0,2 0 20 0 0,1 1 1 0 0,-1-1-1 0 0,0 0 0 0 0,1 1 1 0 0,-1 0-1 0 0,1-1 0 0 0,0 1 1 0 0,-1 0-1 0 0,1-1 1 0 0,0 1-1 0 0,0 0 0 0 0,0 0 1 0 0,0 0-1 0 0,-1 3 0 0 0,-1 8 176 0 0,-1 1 0 0 0,2-1 0 0 0,0 1 0 0 0,-1 16 0 0 0,2-19-118 0 0,0 3 14 0 0,1 0 0 0 0,0 0 0 0 0,0 1 0 0 0,2-1 0 0 0,0 0 0 0 0,5 21 0 0 0,-6-31-115 0 0,1-1 0 0 0,-1 1-1 0 0,1 0 1 0 0,-1-1 0 0 0,1 1 0 0 0,0-1-1 0 0,1 0 1 0 0,-1 0 0 0 0,0 0 0 0 0,1 0-1 0 0,0 0 1 0 0,4 3 0 0 0,-5-4-37 0 0,1-1 0 0 0,0 1 1 0 0,-1-1-1 0 0,1 0 0 0 0,0 0 0 0 0,0 0 1 0 0,-1 0-1 0 0,1-1 0 0 0,0 1 0 0 0,0-1 1 0 0,0 0-1 0 0,0 0 0 0 0,0 0 0 0 0,0 0 0 0 0,0 0 1 0 0,0-1-1 0 0,0 1 0 0 0,5-3 0 0 0,14-4-460 0 0,-1-1-1 0 0,0-1 1 0 0,0 0-1 0 0,0-2 1 0 0,18-13-1 0 0,-32 18 494 0 0,1 0 0 0 0,-2-1-1 0 0,1 0 1 0 0,-1 0-1 0 0,0 0 1 0 0,0 0 0 0 0,-1-1-1 0 0,0 0 1 0 0,0 0-1 0 0,-1-1 1 0 0,0 1 0 0 0,4-16-1 0 0,16-29 1108 0 0,-24 87 155 0 0,-5 81-701 0 0,7-93-1121 0 0,-1-18 365 0 0,-1-1 0 0 0,1 0-1 0 0,-1 0 1 0 0,0 0 0 0 0,0 0 0 0 0,0 1 0 0 0,0-1 0 0 0,-2 6-1 0 0,-5 13-1363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2.545"/>
    </inkml:context>
    <inkml:brush xml:id="br0">
      <inkml:brushProperty name="width" value="0.05" units="cm"/>
      <inkml:brushProperty name="height" value="0.05" units="cm"/>
    </inkml:brush>
  </inkml:definitions>
  <inkml:trace contextRef="#ctx0" brushRef="#br0">179 313 9877 0 0,'1'-7'284'0'0,"0"1"0"0"0,0-1 1 0 0,1 0-1 0 0,0 0 0 0 0,4-7 1 0 0,-1-2 506 0 0,-2 6-610 0 0,0-1-1 0 0,-1 1 0 0 0,-1 0 0 0 0,0-1 0 0 0,0 0 0 0 0,-1 1 0 0 0,0-1 0 0 0,-1 0 1 0 0,0 1-1 0 0,-1-1 0 0 0,0 1 0 0 0,-5-14 0 0 0,7 23-153 0 0,-1-1 0 0 0,1 1 0 0 0,-1 0 0 0 0,0 0 0 0 0,1 0 1 0 0,-1 0-1 0 0,0-1 0 0 0,1 1 0 0 0,-1 0 0 0 0,0 0 0 0 0,0 1 0 0 0,0-1 0 0 0,0 0 0 0 0,0 0 0 0 0,0 0 1 0 0,0 1-1 0 0,-1-1 0 0 0,1 0 0 0 0,0 1 0 0 0,0-1 0 0 0,0 1 0 0 0,-1-1 0 0 0,0 1 0 0 0,0 0 11 0 0,0 0 0 0 0,0 0 0 0 0,0 0 0 0 0,-1 0 0 0 0,1 1 0 0 0,0-1 0 0 0,0 1 1 0 0,0 0-1 0 0,0-1 0 0 0,1 1 0 0 0,-1 0 0 0 0,0 0 0 0 0,-2 1 0 0 0,-3 3 106 0 0,0 1 0 0 0,0-1 0 0 0,1 1 1 0 0,-1 1-1 0 0,-7 10 0 0 0,1 1 122 0 0,1 0 0 0 0,1 1 0 0 0,0 0 0 0 0,-11 30 0 0 0,17-35-230 0 0,0 0-1 0 0,1 0 0 0 0,1 0 0 0 0,0 0 0 0 0,1 1 0 0 0,0-1 1 0 0,1 25-1 0 0,2-35-35 0 0,-1 0 1 0 0,1 0 0 0 0,-1 0-1 0 0,1 0 1 0 0,0 0-1 0 0,1 0 1 0 0,-1 0 0 0 0,1 0-1 0 0,0-1 1 0 0,0 1-1 0 0,0-1 1 0 0,0 1 0 0 0,1-1-1 0 0,3 4 1 0 0,-5-5-24 0 0,1-1 1 0 0,-1 0-1 0 0,1 0 1 0 0,0 0-1 0 0,-1 0 1 0 0,1 0-1 0 0,0 0 1 0 0,0 0-1 0 0,0 0 1 0 0,-1-1-1 0 0,1 1 1 0 0,0-1-1 0 0,0 1 1 0 0,0-1-1 0 0,0 0 1 0 0,0 0-1 0 0,0 0 1 0 0,0 0-1 0 0,0 0 1 0 0,0 0-1 0 0,0-1 1 0 0,0 1-1 0 0,0-1 1 0 0,0 1-1 0 0,0-1 1 0 0,0 0-1 0 0,0 0 1 0 0,-1 1-1 0 0,1-1 0 0 0,3-3 1 0 0,6-4-122 0 0,0 0 0 0 0,0-1 0 0 0,-1 0 0 0 0,0 0 0 0 0,0-2 0 0 0,-2 1 0 0 0,1-1 0 0 0,-1 0 0 0 0,0-1 0 0 0,-1 1 0 0 0,5-15-1 0 0,6-15 170 0 0,-2-1-1 0 0,10-46 0 0 0,-17 57-63 0 0,-21 64 726 0 0,7-20-533 0 0,1 1 1 0 0,-3 23-1 0 0,6-29-68 0 0,1-1 1 0 0,0 0-1 0 0,0 1 0 0 0,1-1 0 0 0,0 0 0 0 0,0 1 1 0 0,1-1-1 0 0,5 14 0 0 0,-6-19-74 0 0,0 1-1 0 0,1-1 1 0 0,-1 1-1 0 0,1-1 1 0 0,-1 0 0 0 0,1 1-1 0 0,0-1 1 0 0,0 0-1 0 0,0 0 1 0 0,1-1 0 0 0,-1 1-1 0 0,0 0 1 0 0,1-1-1 0 0,-1 1 1 0 0,0-1-1 0 0,1 0 1 0 0,0 1 0 0 0,-1-1-1 0 0,1-1 1 0 0,0 1-1 0 0,0 0 1 0 0,-1-1 0 0 0,1 1-1 0 0,0-1 1 0 0,0 0-1 0 0,3 0 1 0 0,1 0-22 0 0,0-1 1 0 0,0 0-1 0 0,-1 0 0 0 0,1 0 1 0 0,-1-1-1 0 0,1 0 0 0 0,-1 0 1 0 0,1-1-1 0 0,-1 0 0 0 0,0 0 1 0 0,0 0-1 0 0,0-1 0 0 0,-1 1 1 0 0,1-1-1 0 0,-1-1 0 0 0,0 1 1 0 0,0-1-1 0 0,-1 0 0 0 0,1 0 0 0 0,-1-1 1 0 0,0 1-1 0 0,3-7 0 0 0,2-4 0 0 0,-1 1-1 0 0,-1-1 1 0 0,0-1-1 0 0,-2 1 0 0 0,0-1 1 0 0,0 0-1 0 0,2-26 1 0 0,-5 32 1 0 0,1-11-12 0 0,-4 20 32 0 0,-3 15 30 0 0,0 2 12 0 0,0 0 1 0 0,1 0-1 0 0,0 0 0 0 0,1 1 0 0 0,1 18 0 0 0,1-30-41 0 0,0 1 0 0 0,0-1-1 0 0,0 0 1 0 0,1 0 0 0 0,0 0 0 0 0,0 0 0 0 0,0 0-1 0 0,0 0 1 0 0,1 0 0 0 0,-1-1 0 0 0,1 1-1 0 0,0 0 1 0 0,0-1 0 0 0,1 1 0 0 0,-1-1-1 0 0,1 0 1 0 0,-1 0 0 0 0,1 0 0 0 0,0 0-1 0 0,0 0 1 0 0,1-1 0 0 0,-1 1 0 0 0,0-1-1 0 0,1 0 1 0 0,4 2 0 0 0,-6-2-15 0 0,1-1-1 0 0,-1-1 1 0 0,1 1 0 0 0,0 0-1 0 0,-1-1 1 0 0,1 1-1 0 0,-1-1 1 0 0,1 0 0 0 0,0 0-1 0 0,-1 0 1 0 0,1 0 0 0 0,0 0-1 0 0,-1-1 1 0 0,1 1-1 0 0,0-1 1 0 0,-1 1 0 0 0,1-1-1 0 0,-1 0 1 0 0,1 0 0 0 0,-1 0-1 0 0,0-1 1 0 0,1 1 0 0 0,-1 0-1 0 0,0-1 1 0 0,0 0-1 0 0,0 1 1 0 0,0-1 0 0 0,0 0-1 0 0,0 0 1 0 0,-1 0 0 0 0,1 0-1 0 0,-1-1 1 0 0,1 1-1 0 0,-1 0 1 0 0,0-1 0 0 0,0 1-1 0 0,1-3 1 0 0,16-31-27 0 0,-13 28 31 0 0,-1 1 0 0 0,0-1 0 0 0,-1 0 0 0 0,0-1 0 0 0,0 1 0 0 0,0 0-1 0 0,1-14 1 0 0,-2 5-9 0 0,-1-1 0 0 0,-1 1-1 0 0,0 0 1 0 0,-6-31-1 0 0,6 48 12 0 0,0-1-1 0 0,0 1 0 0 0,1 0 0 0 0,-1-1 0 0 0,0 1 0 0 0,0 0 1 0 0,0 0-1 0 0,0-1 0 0 0,0 1 0 0 0,0 0 0 0 0,0 0 1 0 0,-1-1-1 0 0,1 1 0 0 0,0 0 0 0 0,0 0 0 0 0,0-1 1 0 0,0 1-1 0 0,0 0 0 0 0,0 0 0 0 0,0 0 0 0 0,-1-1 1 0 0,1 1-1 0 0,0 0 0 0 0,0 0 0 0 0,0-1 0 0 0,0 1 1 0 0,-1 0-1 0 0,1 0 0 0 0,0 0 0 0 0,0 0 0 0 0,0 0 0 0 0,-1-1 1 0 0,1 1-1 0 0,0 0 0 0 0,0 0 0 0 0,-1 0 0 0 0,1 0 1 0 0,0 0-1 0 0,0 0 0 0 0,-1 0 0 0 0,1 0 0 0 0,0 0 1 0 0,0 0-1 0 0,-1 0 0 0 0,1 0 0 0 0,0 0 0 0 0,0 0 1 0 0,-1 0-1 0 0,1 0 0 0 0,0 0 0 0 0,0 0 0 0 0,-1 0 0 0 0,-11 17 189 0 0,-4 27 264 0 0,7 10 430 0 0,2-1 0 0 0,2 1 0 0 0,5 102 0 0 0,1-67-151 0 0,7 78-116 0 0,-3-93-531 0 0,-6 111 0 0 0,1-182-80 0 0,0 0 0 0 0,-1 1 0 0 0,1-1 0 0 0,-1 0 0 0 0,0 0 1 0 0,1 0-1 0 0,-1 0 0 0 0,-1 0 0 0 0,1 0 0 0 0,0 0 1 0 0,-1 0-1 0 0,1 0 0 0 0,-1-1 0 0 0,0 1 0 0 0,0 0 0 0 0,0-1 1 0 0,-4 4-1 0 0,4-5-4 0 0,-1 0-1 0 0,1 0 1 0 0,-1 0 0 0 0,1 0 0 0 0,-1 0 0 0 0,1 0 0 0 0,-1-1-1 0 0,0 1 1 0 0,1-1 0 0 0,-1 0 0 0 0,0 0 0 0 0,0 0-1 0 0,1 0 1 0 0,-1 0 0 0 0,0-1 0 0 0,1 1 0 0 0,-1-1 0 0 0,1 0-1 0 0,-1 0 1 0 0,0 0 0 0 0,-2-1 0 0 0,-6-3-9 0 0,-1-1 0 0 0,2 0-1 0 0,-1 0 1 0 0,0-1 0 0 0,1 0 0 0 0,1-1 0 0 0,-1 0-1 0 0,1 0 1 0 0,1-1 0 0 0,-1-1 0 0 0,2 1 0 0 0,-1-1-1 0 0,1 0 1 0 0,1-1 0 0 0,0 0 0 0 0,0 0 0 0 0,1 0-1 0 0,1-1 1 0 0,-1 0 0 0 0,2 1 0 0 0,-3-17 0 0 0,3 11-29 0 0,0 0 0 0 0,2-1 0 0 0,0 1 1 0 0,1 0-1 0 0,0-1 0 0 0,2 1 0 0 0,0 0 1 0 0,1 0-1 0 0,0 0 0 0 0,1 0 0 0 0,2 0 1 0 0,-1 1-1 0 0,2 0 0 0 0,15-28 1 0 0,-18 38-143 0 0,0 0 0 0 0,1 0 0 0 0,-1 1 0 0 0,1 0 0 0 0,0 0 0 0 0,1 0 0 0 0,-1 0 0 0 0,1 1 0 0 0,0 0 0 0 0,0 0 0 0 0,7-3 0 0 0,3 0-1978 0 0,0 1 0 0 0,1 0 0 0 0,22-5 0 0 0,-26 8 376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017"/>
    </inkml:context>
    <inkml:brush xml:id="br0">
      <inkml:brushProperty name="width" value="0.05" units="cm"/>
      <inkml:brushProperty name="height" value="0.05" units="cm"/>
    </inkml:brush>
  </inkml:definitions>
  <inkml:trace contextRef="#ctx0" brushRef="#br0">247 109 10217 0 0,'0'-2'62'0'0,"0"1"-1"0"0,0-1 1 0 0,0 0 0 0 0,0 1-1 0 0,1-1 1 0 0,-1 0 0 0 0,0 1-1 0 0,1-1 1 0 0,0 0 0 0 0,-1 1-1 0 0,1-1 1 0 0,0 1 0 0 0,0-1-1 0 0,1-1 1 0 0,0 0 127 0 0,-1 0 56 0 0,-1 1 0 0 0,0-1 0 0 0,0 0-1 0 0,-1 1 1 0 0,1-1 0 0 0,-1 0 0 0 0,1 1 0 0 0,-1-1 0 0 0,0 1-1 0 0,0-1 1 0 0,0 1 0 0 0,0-1 0 0 0,-2-2 0 0 0,2 2 155 0 0,1 2-337 0 0,-1 0-1 0 0,1 1 0 0 0,-1-1 1 0 0,1 0-1 0 0,-1 0 0 0 0,1 1 0 0 0,-1-1 1 0 0,0 0-1 0 0,1 1 0 0 0,-1-1 1 0 0,0 0-1 0 0,1 1 0 0 0,-1-1 1 0 0,0 1-1 0 0,0 0 0 0 0,0-1 1 0 0,1 1-1 0 0,-1-1 0 0 0,0 1 0 0 0,0 0 1 0 0,0 0-1 0 0,0 0 0 0 0,0-1 1 0 0,0 1-1 0 0,1 0 0 0 0,-1 0 1 0 0,0 0-1 0 0,0 0 0 0 0,0 1 0 0 0,0-1 1 0 0,0 0-1 0 0,0 0 0 0 0,0 0 1 0 0,1 1-1 0 0,-1-1 0 0 0,0 0 1 0 0,0 1-1 0 0,0-1 0 0 0,1 1 0 0 0,-1-1 1 0 0,0 1-1 0 0,-1 0 0 0 0,-6 5 187 0 0,1-1-1 0 0,0 1 0 0 0,-9 9 1 0 0,11-10-60 0 0,-14 12 287 0 0,1 2-1 0 0,1 0 1 0 0,1 1-1 0 0,1 0 1 0 0,0 1-1 0 0,2 1 1 0 0,0 1-1 0 0,2-1 1 0 0,-14 40-1 0 0,23-55-455 0 0,0-1 1 0 0,1 1-1 0 0,0-1 0 0 0,0 1 0 0 0,1 0 1 0 0,0 0-1 0 0,0-1 0 0 0,0 1 0 0 0,1 0 1 0 0,0 0-1 0 0,0-1 0 0 0,1 1 0 0 0,0-1 1 0 0,3 10-1 0 0,-2-12-25 0 0,-1 1 0 0 0,1-1 1 0 0,0 1-1 0 0,0-1 0 0 0,1 0 0 0 0,-1 0 0 0 0,1 0 1 0 0,0-1-1 0 0,0 1 0 0 0,0-1 0 0 0,0 0 0 0 0,1 0 1 0 0,-1 0-1 0 0,1-1 0 0 0,0 1 0 0 0,0-1 0 0 0,0 0 1 0 0,9 2-1 0 0,-6-2-17 0 0,0 0 0 0 0,0-1-1 0 0,0 0 1 0 0,0 0 0 0 0,0-1 0 0 0,0 0 0 0 0,0 0 0 0 0,0-1 0 0 0,1 0-1 0 0,-2 0 1 0 0,1-1 0 0 0,0 0 0 0 0,0 0 0 0 0,0-1 0 0 0,-1 0-1 0 0,0-1 1 0 0,1 1 0 0 0,-1-2 0 0 0,-1 1 0 0 0,1-1 0 0 0,-1 1 0 0 0,1-2-1 0 0,-1 1 1 0 0,-1-1 0 0 0,1 0 0 0 0,-1 0 0 0 0,0 0 0 0 0,0-1 0 0 0,-1 0-1 0 0,0 0 1 0 0,0 0 0 0 0,-1 0 0 0 0,0-1 0 0 0,0 1 0 0 0,2-9-1 0 0,-1-4 16 0 0,-1 0-1 0 0,-1 0 0 0 0,0-1 0 0 0,-2 1 0 0 0,0 0 0 0 0,-1-1 0 0 0,-2 1 1 0 0,0 0-1 0 0,0 0 0 0 0,-2 0 0 0 0,-1 0 0 0 0,0 1 0 0 0,-16-32 0 0 0,20 48 8 0 0,1 0-1 0 0,-1 0 1 0 0,1 1-1 0 0,-1-1 1 0 0,0 1-1 0 0,0-1 1 0 0,-1 1 0 0 0,1 0-1 0 0,0 0 1 0 0,-1-1-1 0 0,1 2 1 0 0,-1-1-1 0 0,0 0 1 0 0,1 0-1 0 0,-1 1 1 0 0,0 0-1 0 0,0 0 1 0 0,-5-2-1 0 0,5 3-30 0 0,1 0 1 0 0,-1 0-1 0 0,1 0 1 0 0,-1 0-1 0 0,0 0 0 0 0,1 0 1 0 0,-1 1-1 0 0,1 0 0 0 0,-1-1 1 0 0,1 1-1 0 0,-1 0 0 0 0,1 0 1 0 0,0 0-1 0 0,-1 0 1 0 0,1 1-1 0 0,0-1 0 0 0,0 1 1 0 0,0-1-1 0 0,0 1 0 0 0,0 0 1 0 0,0 0-1 0 0,-3 4 0 0 0,3-4-125 0 0,1 1-1 0 0,-1-1 0 0 0,0 1 0 0 0,1 0 0 0 0,-1 0 1 0 0,1 0-1 0 0,0 0 0 0 0,0 0 0 0 0,0 0 1 0 0,0 0-1 0 0,0 0 0 0 0,1 0 0 0 0,-1 0 0 0 0,1 6 1 0 0,0-3-327 0 0,1 0 0 0 0,0 0 0 0 0,0 0 0 0 0,1-1 0 0 0,-1 1 0 0 0,1 0 0 0 0,4 8 0 0 0,0-2-601 0 0,1 0 0 0 0,1 0 0 0 0,0-1 0 0 0,0 0 0 0 0,1-1 0 0 0,13 12 0 0 0,-6-6-159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426"/>
    </inkml:context>
    <inkml:brush xml:id="br0">
      <inkml:brushProperty name="width" value="0.05" units="cm"/>
      <inkml:brushProperty name="height" value="0.05" units="cm"/>
    </inkml:brush>
  </inkml:definitions>
  <inkml:trace contextRef="#ctx0" brushRef="#br0">3 182 8265 0 0,'-1'-7'404'0'0,"0"0"0"0"0,1 0 0 0 0,0 0 0 0 0,0 0 0 0 0,0 0 0 0 0,1 0 0 0 0,0 0 0 0 0,1 1 0 0 0,0-1 0 0 0,0 0 0 0 0,0 1-1 0 0,6-13 1 0 0,-6 15-224 0 0,0 0 0 0 0,0 1 0 0 0,0-1 0 0 0,0 1 0 0 0,0 0 0 0 0,1-1 0 0 0,-1 1 0 0 0,1 0-1 0 0,0 1 1 0 0,0-1 0 0 0,0 0 0 0 0,1 1 0 0 0,-1 0 0 0 0,0-1 0 0 0,1 1 0 0 0,0 1-1 0 0,-1-1 1 0 0,1 0 0 0 0,0 1 0 0 0,0 0 0 0 0,0 0 0 0 0,0 0 0 0 0,6 0 0 0 0,-8 1-121 0 0,0 0-1 0 0,0 0 1 0 0,-1 0 0 0 0,1 1 0 0 0,0-1 0 0 0,0 1 0 0 0,-1-1 0 0 0,1 1 0 0 0,0-1 0 0 0,-1 1-1 0 0,1 0 1 0 0,0 0 0 0 0,-1 0 0 0 0,1 0 0 0 0,-1 0 0 0 0,0 0 0 0 0,1 0 0 0 0,0 2 0 0 0,1 0 18 0 0,-1 0 1 0 0,0 1-1 0 0,0-1 1 0 0,0 0-1 0 0,-1 0 1 0 0,1 1-1 0 0,-1-1 1 0 0,1 6-1 0 0,1 3 153 0 0,-1 1 0 0 0,0 0 0 0 0,-1 24 0 0 0,-2-3 604 0 0,-11 57 1 0 0,7-61-481 0 0,-4-7-247 0 0,8-20-100 0 0,0 0 0 0 0,-1-1 0 0 0,1 1 1 0 0,0 0-1 0 0,0 0 0 0 0,1 0 0 0 0,-2 5 0 0 0,4-15-119 0 0,0 1 0 0 0,0 1 1 0 0,1-1-1 0 0,-1 0 0 0 0,1 0 1 0 0,0 1-1 0 0,1 0 0 0 0,4-6 1 0 0,3-6-107 0 0,79-121 76 0 0,-76 120 130 0 0,0 1 1 0 0,1 0-1 0 0,0 1 0 0 0,2 1 1 0 0,23-18-1 0 0,-35 29 33 0 0,0 1 0 0 0,-1 1 0 0 0,1-1-1 0 0,0 1 1 0 0,0 0 0 0 0,0 0 0 0 0,1 0 0 0 0,-1 1 0 0 0,8-2 0 0 0,-12 3-12 0 0,1 0 0 0 0,0 0 0 0 0,0 0 0 0 0,0 0 0 0 0,-1 0 0 0 0,1 1 0 0 0,0-1 1 0 0,0 0-1 0 0,-1 1 0 0 0,1-1 0 0 0,0 1 0 0 0,-1 0 0 0 0,1 0 0 0 0,-1 0 0 0 0,1-1 0 0 0,-1 1 0 0 0,1 0 0 0 0,-1 1 0 0 0,0-1 1 0 0,1 0-1 0 0,-1 0 0 0 0,0 1 0 0 0,0-1 0 0 0,0 0 0 0 0,0 1 0 0 0,0-1 0 0 0,0 1 0 0 0,0 0 0 0 0,0-1 0 0 0,-1 1 1 0 0,1 0-1 0 0,0 1 0 0 0,1 8 113 0 0,0-1 0 0 0,-1 1-1 0 0,0 0 1 0 0,0-1 0 0 0,-1 1 0 0 0,0 0 0 0 0,-3 14 0 0 0,0 24 92 0 0,1-16-199 0 0,0-19 1 0 0,1 0-1 0 0,2 20 1 0 0,-1-31-119 0 0,1 0-1 0 0,-1 0 1 0 0,1 0-1 0 0,-1 0 1 0 0,1 0-1 0 0,0 0 1 0 0,0 0-1 0 0,0 0 1 0 0,1 0-1 0 0,-1-1 1 0 0,1 1-1 0 0,-1 0 1 0 0,1-1-1 0 0,0 1 1 0 0,0-1-1 0 0,4 3 1 0 0,-4-3-205 0 0,0-2 0 0 0,0 1 0 0 0,0 0 0 0 0,0 0 0 0 0,0-1 0 0 0,1 1 0 0 0,-1-1 1 0 0,0 1-1 0 0,0-1 0 0 0,0 0 0 0 0,1 0 0 0 0,-1 0 0 0 0,0 0 0 0 0,0-1 0 0 0,1 1 0 0 0,-1 0 1 0 0,0-1-1 0 0,0 0 0 0 0,0 1 0 0 0,0-1 0 0 0,0 0 0 0 0,0 0 0 0 0,0 0 0 0 0,0 0 0 0 0,0-1 1 0 0,0 1-1 0 0,1-2 0 0 0,8-6-1745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756"/>
    </inkml:context>
    <inkml:brush xml:id="br0">
      <inkml:brushProperty name="width" value="0.05" units="cm"/>
      <inkml:brushProperty name="height" value="0.05" units="cm"/>
    </inkml:brush>
  </inkml:definitions>
  <inkml:trace contextRef="#ctx0" brushRef="#br0">10 130 10953 0 0,'11'-81'886'0'0,"-9"73"152"0"0,-1-1 0 0 0,0 1-1 0 0,0-16 1 0 0,2 87 6200 0 0,0 56-6045 0 0,-22 110-265 0 0,6-92-3036 0 0,13-126 2057 0 0,5-1-4371 0 0,-5-10 4121 0 0,1 1 0 0 0,0-1 0 0 0,-1 0 1 0 0,1 0-1 0 0,0 0 0 0 0,-1 0 0 0 0,1 0 0 0 0,0 0 0 0 0,-1 0 0 0 0,1 0 0 0 0,-1 0 0 0 0,1 0 0 0 0,0-1 0 0 0,-1 1 1 0 0,1 0-1 0 0,-1 0 0 0 0,1-1 0 0 0,0 1 0 0 0,-1 0 0 0 0,1-1 0 0 0,-1 1 0 0 0,1 0 0 0 0,-1-1 0 0 0,1 1 0 0 0,-1-1 1 0 0,1 1-1 0 0,-1-1 0 0 0,0 1 0 0 0,1-1 0 0 0,5-5-1347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4.212"/>
    </inkml:context>
    <inkml:brush xml:id="br0">
      <inkml:brushProperty name="width" value="0.05" units="cm"/>
      <inkml:brushProperty name="height" value="0.05" units="cm"/>
    </inkml:brush>
  </inkml:definitions>
  <inkml:trace contextRef="#ctx0" brushRef="#br0">230 78 8993 0 0,'8'-26'863'0'0,"-8"25"-706"0"0,0 0 0 0 0,0 0 0 0 0,0 0 0 0 0,0 0 0 0 0,-1 0-1 0 0,1 0 1 0 0,0 0 0 0 0,0 0 0 0 0,-1 0 0 0 0,1 0-1 0 0,0 1 1 0 0,-1-1 0 0 0,1 0 0 0 0,-1 0 0 0 0,1 0-1 0 0,-1 1 1 0 0,1-1 0 0 0,-1 0 0 0 0,0 0 0 0 0,1 1-1 0 0,-6-5 4843 0 0,6 6-4878 0 0,1 0 0 0 0,0 0 0 0 0,-1 0 0 0 0,1 0 1 0 0,-1 0-1 0 0,1 0 0 0 0,-1 1 0 0 0,0-1 0 0 0,1 0 0 0 0,-1 0 0 0 0,0 0 1 0 0,0 0-1 0 0,0 0 0 0 0,0 3 0 0 0,0 10 503 0 0,0 14 518 0 0,5 38 0 0 0,-4-59-1105 0 0,0 1 1 0 0,0-1-1 0 0,1 1 0 0 0,1-1 0 0 0,-1 0 1 0 0,1 0-1 0 0,0 0 0 0 0,1 0 0 0 0,-1 0 1 0 0,6 6-1 0 0,-6-10-85 0 0,-1-1-1 0 0,1 0 1 0 0,0 1 0 0 0,0-1 0 0 0,0 0 0 0 0,0-1-1 0 0,0 1 1 0 0,0 0 0 0 0,1-1 0 0 0,-1 0-1 0 0,0 0 1 0 0,7 2 0 0 0,-8-3-39 0 0,-1 1 0 0 0,1-1 0 0 0,-1 0 0 0 0,1 0 0 0 0,-1 1 0 0 0,1-1 0 0 0,0 0 0 0 0,-1 0 0 0 0,1-1 0 0 0,-1 1 0 0 0,1 0 0 0 0,-1 0 0 0 0,1-1 0 0 0,-1 1 0 0 0,1-1 0 0 0,-1 1 0 0 0,1-1 0 0 0,-1 0 0 0 0,1 1 0 0 0,-1-1 0 0 0,0 0 0 0 0,0 0 0 0 0,1 0 0 0 0,-1 0 0 0 0,0 0 0 0 0,0 0 0 0 0,0-1 0 0 0,0 1 0 0 0,1-3 0 0 0,15-30-1162 0 0,-10 21 1153 0 0,-1 0 1 0 0,-1 0-1 0 0,7-24 1 0 0,-9 25 104 0 0,-1 0 1 0 0,0 0-1 0 0,-1 0 0 0 0,0-1 0 0 0,-1 1 1 0 0,0 0-1 0 0,-1-1 0 0 0,-4-17 0 0 0,5 30-2 0 0,0-1 0 0 0,0 1-1 0 0,0-1 1 0 0,0 1 0 0 0,0-1-1 0 0,-1 1 1 0 0,1-1 0 0 0,0 1-1 0 0,0-1 1 0 0,0 1 0 0 0,-1-1-1 0 0,1 1 1 0 0,0-1 0 0 0,-1 1-1 0 0,1 0 1 0 0,0-1 0 0 0,-1 1-1 0 0,1 0 1 0 0,0-1 0 0 0,-1 1-1 0 0,1 0 1 0 0,-1-1 0 0 0,1 1-1 0 0,-1 0 1 0 0,0-1 0 0 0,-8 8 227 0 0,-4 18 148 0 0,7 0 43 0 0,0 1-1 0 0,2-1 1 0 0,-2 43-1 0 0,9 79 1199 0 0,19 48-83 0 0,1 34-1022 0 0,-23-205-466 0 0,-1 1-1 0 0,-1-1 1 0 0,-1 0-1 0 0,-13 46 1 0 0,15-66-53 0 0,0 0 0 0 0,-1 0-1 0 0,1 0 1 0 0,-1 0 0 0 0,0-1 0 0 0,0 1 0 0 0,-1 0-1 0 0,1-1 1 0 0,-1 0 0 0 0,1 1 0 0 0,-1-1 0 0 0,0 0 0 0 0,0 0-1 0 0,0-1 1 0 0,-1 1 0 0 0,-5 2 0 0 0,5-2-11 0 0,-1-1 0 0 0,0-1 0 0 0,0 1 0 0 0,0-1 1 0 0,0 0-1 0 0,0 0 0 0 0,0 0 0 0 0,0-1 0 0 0,0 1 0 0 0,-1-1 0 0 0,-8-2 1 0 0,0 0-1 0 0,-1-1 0 0 0,1-1 0 0 0,0-1 0 0 0,1 0 0 0 0,-1 0 0 0 0,1-1 0 0 0,0-1 0 0 0,-18-13 0 0 0,20 13-5 0 0,1-1 1 0 0,-1-1-1 0 0,2 0 1 0 0,-1 0-1 0 0,2-1 1 0 0,-1 0-1 0 0,1 0 0 0 0,-10-17 1 0 0,14 18 22 0 0,-1 0 1 0 0,1-1 0 0 0,1 1-1 0 0,-1-1 1 0 0,2 0-1 0 0,-1 0 1 0 0,2 0 0 0 0,-1 0-1 0 0,1 0 1 0 0,1 0-1 0 0,0-17 1 0 0,2 12 14 0 0,1 0-1 0 0,0 0 1 0 0,1 0 0 0 0,1 0-1 0 0,0 0 1 0 0,1 1 0 0 0,0 0-1 0 0,1 0 1 0 0,1 1 0 0 0,0 0-1 0 0,1 0 1 0 0,0 1 0 0 0,20-20 0 0 0,-19 22-7 0 0,1 0 1 0 0,1 0-1 0 0,-1 1 1 0 0,2 0-1 0 0,-1 1 1 0 0,1 0-1 0 0,0 1 1 0 0,1 0 0 0 0,0 2-1 0 0,0-1 1 0 0,0 2-1 0 0,0 0 1 0 0,1 0-1 0 0,18-1 1 0 0,-28 5-38 0 0,-1 0-1 0 0,0 0 1 0 0,1 0 0 0 0,-1 1-1 0 0,1 0 1 0 0,-1 0 0 0 0,0 0-1 0 0,0 0 1 0 0,1 0 0 0 0,-1 1-1 0 0,0 0 1 0 0,0 0 0 0 0,-1 0-1 0 0,1 1 1 0 0,0-1 0 0 0,-1 1-1 0 0,1 0 1 0 0,-1 0 0 0 0,0 0-1 0 0,0 0 1 0 0,0 0 0 0 0,0 1-1 0 0,-1-1 1 0 0,0 1 0 0 0,1 0-1 0 0,-1 0 1 0 0,0 0 0 0 0,-1 0-1 0 0,1 0 1 0 0,-1 0 0 0 0,0 1-1 0 0,0-1 1 0 0,0 0 0 0 0,0 1-1 0 0,-1-1 1 0 0,0 5 0 0 0,0-2-223 0 0,0 32-2095 0 0,0-38 2129 0 0,0 0 0 0 0,0-1 0 0 0,0 1 0 0 0,0 0 0 0 0,0 0-1 0 0,0-1 1 0 0,0 1 0 0 0,0 0 0 0 0,-1 0 0 0 0,1-1 0 0 0,0 1 0 0 0,0 0-1 0 0,-1-1 1 0 0,1 1 0 0 0,0 0 0 0 0,-1-1 0 0 0,1 1 0 0 0,0 0-1 0 0,-1-1 1 0 0,1 1 0 0 0,-1-1 0 0 0,1 1 0 0 0,-1-1 0 0 0,0 1 0 0 0,1-1-1 0 0,-1 1 1 0 0,1-1 0 0 0,-1 0 0 0 0,0 1 0 0 0,1-1 0 0 0,-1 0-1 0 0,0 0 1 0 0,1 1 0 0 0,-1-1 0 0 0,0 0 0 0 0,0 0 0 0 0,1 0 0 0 0,-1 0-1 0 0,-1 0 1 0 0,-3 0-1796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4.541"/>
    </inkml:context>
    <inkml:brush xml:id="br0">
      <inkml:brushProperty name="width" value="0.05" units="cm"/>
      <inkml:brushProperty name="height" value="0.05" units="cm"/>
    </inkml:brush>
  </inkml:definitions>
  <inkml:trace contextRef="#ctx0" brushRef="#br0">86 41 9841 0 0,'1'-4'32'0'0,"1"-1"68"0"0,0 0 1 0 0,1 0 0 0 0,-1 1 0 0 0,6-8 0 0 0,-8 11-71 0 0,1 1 1 0 0,-1-1-1 0 0,0 1 1 0 0,1 0-1 0 0,-1-1 1 0 0,0 1-1 0 0,1 0 1 0 0,-1-1-1 0 0,1 1 1 0 0,-1 0-1 0 0,0 0 1 0 0,1 0-1 0 0,-1-1 1 0 0,1 1 0 0 0,-1 0-1 0 0,1 0 1 0 0,-1 0-1 0 0,0 0 1 0 0,1 0-1 0 0,-1 0 1 0 0,1 0-1 0 0,-1 0 1 0 0,1 0-1 0 0,0 0 1 0 0,0 0 43 0 0,0 1 1 0 0,0-1 0 0 0,-1 1 0 0 0,1 0 0 0 0,0-1 0 0 0,0 1 0 0 0,-1 0 0 0 0,1 0-1 0 0,0-1 1 0 0,-1 1 0 0 0,1 0 0 0 0,-1 0 0 0 0,1 0 0 0 0,-1 0 0 0 0,1 0-1 0 0,-1 0 1 0 0,0 1 0 0 0,10 29 1196 0 0,-2 0 0 0 0,-1 1 0 0 0,-2 0 0 0 0,3 63 0 0 0,-7-79-912 0 0,2 46 1698 0 0,-7 113-1 0 0,1-144-1907 0 0,-2-1 0 0 0,-1 0 0 0 0,-1 0 0 0 0,-1-1 0 0 0,-21 49 0 0 0,23-67-653 0 0,1-1-1 0 0,-2 0 1 0 0,-13 18 0 0 0,13-20-655 0 0,0-1 0 0 0,-1 1 1 0 0,0-1-1 0 0,-13 9 0 0 0,5-6-1581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6.145"/>
    </inkml:context>
    <inkml:brush xml:id="br0">
      <inkml:brushProperty name="width" value="0.05" units="cm"/>
      <inkml:brushProperty name="height" value="0.05" units="cm"/>
    </inkml:brush>
  </inkml:definitions>
  <inkml:trace contextRef="#ctx0" brushRef="#br0">1685 97 7069 0 0,'12'1'735'0'0,"0"-1"1"0"0,0 0 0 0 0,0-1 0 0 0,19-4 0 0 0,-29 5-514 0 0,4 0 745 0 0,-6 1-188 0 0,-8 4 519 0 0,-2-3 165 0 0,10-2-1415 0 0,0 0 1 0 0,0 0 0 0 0,-1 0-1 0 0,1 0 1 0 0,0-1 0 0 0,0 1-1 0 0,0 0 1 0 0,0 0 0 0 0,0 0-1 0 0,0-1 1 0 0,0 1 0 0 0,0 0-1 0 0,0 0 1 0 0,0 0 0 0 0,0-1-1 0 0,0 1 1 0 0,0 0 0 0 0,0 0-1 0 0,0 0 1 0 0,0-1 0 0 0,0 1-1 0 0,0 0 1 0 0,0 0-1 0 0,0 0 1 0 0,0-1 0 0 0,0 1-1 0 0,0 0 1 0 0,0 0 0 0 0,0 0-1 0 0,0-1 1 0 0,0 1 0 0 0,1 0-1 0 0,-1 0 1 0 0,0 0 0 0 0,0 0-1 0 0,0-1 1 0 0,0 1 0 0 0,0 0-1 0 0,1 0 1 0 0,-1 0 0 0 0,0 0-1 0 0,0 0 1 0 0,0 0 0 0 0,1-1-1 0 0,-1 1 1 0 0,-2 1 280 0 0,0 0-1 0 0,0 0 1 0 0,-1 0-1 0 0,1 0 1 0 0,0-1-1 0 0,-1 1 1 0 0,1-1-1 0 0,0 0 1 0 0,-1 0-1 0 0,-3 0 1 0 0,-32 0 316 0 0,35 0-502 0 0,-551-22 1868 0 0,-505-2-1293 0 0,987 27-699 0 0,77-4-47 0 0,0 0-1 0 0,0 0 1 0 0,0 0 0 0 0,10-5-1 0 0,12-2-250 0 0,26-7-3157 0 0,-49 14 2342 0 0,1-1-1 0 0,-1 0 1 0 0,1-1-1 0 0,-1 1 1 0 0,5-4-1 0 0,0 1-965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6.508"/>
    </inkml:context>
    <inkml:brush xml:id="br0">
      <inkml:brushProperty name="width" value="0.05" units="cm"/>
      <inkml:brushProperty name="height" value="0.05" units="cm"/>
    </inkml:brush>
  </inkml:definitions>
  <inkml:trace contextRef="#ctx0" brushRef="#br0">445 41 10429 0 0,'-18'-29'3116'0'0,"18"29"-3015"0"0,0-1 0 0 0,0 1-1 0 0,0 0 1 0 0,0-1-1 0 0,0 1 1 0 0,0 0 0 0 0,-1 0-1 0 0,1-1 1 0 0,0 1 0 0 0,0 0-1 0 0,0-1 1 0 0,0 1 0 0 0,0 0-1 0 0,0-1 1 0 0,0 1-1 0 0,1 0 1 0 0,-1-1 0 0 0,0 1-1 0 0,0 0 1 0 0,0-1 0 0 0,0 1-1 0 0,0 0 1 0 0,0-1 0 0 0,1 1-1 0 0,-1 0 1 0 0,0 0-1 0 0,0-1 1 0 0,0 1 0 0 0,1 0-1 0 0,-1 0 1 0 0,0-1 0 0 0,0 1-1 0 0,1 0 1 0 0,-1 0 0 0 0,0 0-1 0 0,0 0 1 0 0,1-1-1 0 0,3 0 1306 0 0,-8 6-1244 0 0,-16 12-55 0 0,-1-1 0 0 0,0-1 0 0 0,-1-1 0 0 0,0-1 0 0 0,-30 12 0 0 0,22-9-104 0 0,-28 10-340 0 0,-116 35 0 0 0,163-58 273 0 0,25-6 207 0 0,-1 0-1 0 0,1 1 0 0 0,0 0 0 0 0,-1 2 0 0 0,1-1 1 0 0,0 2-1 0 0,0-1 0 0 0,0 2 0 0 0,17 4 1 0 0,-15-3 185 0 0,-1 1-1 0 0,0 1 1 0 0,0 1 0 0 0,0 0 0 0 0,0 0 0 0 0,-1 2 0 0 0,0 0 0 0 0,22 17 0 0 0,-20-11-331 0 0,0 0 0 0 0,-2 0 0 0 0,1 2 0 0 0,-2 0 0 0 0,0 0 0 0 0,-1 1 0 0 0,0 1 0 0 0,-2 0 0 0 0,0 0 0 0 0,-1 1 0 0 0,-1 1 0 0 0,6 20 0 0 0,4 16-2698 0 0,-16-25 621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8.280"/>
    </inkml:context>
    <inkml:brush xml:id="br0">
      <inkml:brushProperty name="width" value="0.05" units="cm"/>
      <inkml:brushProperty name="height" value="0.05" units="cm"/>
    </inkml:brush>
  </inkml:definitions>
  <inkml:trace contextRef="#ctx0" brushRef="#br0">4914 52 7069 0 0,'-1'-15'137'0'0,"3"-10"686"0"0,1 13 930 0 0,-6 20 366 0 0,-5 22 45 0 0,-18 250 3621 0 0,10-94-4027 0 0,-31 816 1853 0 0,46-931-3463 0 0,-3 241 496 0 0,-16 356 990 0 0,-5-368-1130 0 0,-19 313 200 0 0,39-559-534 0 0,5-54-167 0 0,0 0-1 0 0,0 0 0 0 0,0 0 1 0 0,0 0-1 0 0,0 0 0 0 0,0 1 0 0 0,0-1 1 0 0,0 0-1 0 0,0 0 0 0 0,0 0 1 0 0,0 0-1 0 0,0 0 0 0 0,0 0 0 0 0,0 0 1 0 0,0 0-1 0 0,0 0 0 0 0,0 0 1 0 0,0 0-1 0 0,0 1 0 0 0,1-1 1 0 0,-1 0-1 0 0,0 0 0 0 0,0 0 0 0 0,0 0 1 0 0,0 0-1 0 0,0 0 0 0 0,0 0 1 0 0,0 0-1 0 0,0 0 0 0 0,0 0 1 0 0,0 0-1 0 0,0 0 0 0 0,0 0 0 0 0,0 0 1 0 0,0 0-1 0 0,0 0 0 0 0,1 0 1 0 0,-1 0-1 0 0,0 0 0 0 0,0 0 0 0 0,0 0 1 0 0,0 1-1 0 0,0-1 0 0 0,0 0 1 0 0,0 0-1 0 0,0 0 0 0 0,0-1 1 0 0,0 1-1 0 0,1 0 0 0 0,-1 0 0 0 0,0 0 1 0 0,0 0-1 0 0,0 0 0 0 0,0 0 1 0 0,0 0-1 0 0,0 0 0 0 0,0 0 1 0 0,0 0-1 0 0,0 0 0 0 0,0 0 0 0 0,0 0 1 0 0,0 0-1 0 0,0 0 0 0 0,1 0 1 0 0,-1 0-1 0 0,0 0 0 0 0,0 0 1 0 0,0 0-1 0 0,0-1 0 0 0,8-7 119 0 0,5-12 100 0 0,-10 14-182 0 0,2-1 11 0 0,-2 0 0 0 0,1 0 0 0 0,-1-1-1 0 0,0 1 1 0 0,0-1 0 0 0,-1 0 0 0 0,0 0 0 0 0,2-14-1 0 0,-4 20-48 0 0,0 1 1 0 0,-1 0-1 0 0,1 0 0 0 0,-1 0 0 0 0,1-1 0 0 0,-1 1 0 0 0,1 0 0 0 0,-1 0 0 0 0,1 0 0 0 0,-1 0 0 0 0,0 0 0 0 0,0 0 0 0 0,0 0 0 0 0,1 0 0 0 0,-1 1 1 0 0,0-1-1 0 0,0 0 0 0 0,0 0 0 0 0,0 1 0 0 0,-2-2 0 0 0,-29-14 32 0 0,8 4-68 0 0,11 4 19 0 0,-1 0-1 0 0,1 1 1 0 0,-1 0-1 0 0,0 1 1 0 0,-1 1-1 0 0,-19-5 1 0 0,-93-14-60 0 0,86 18 83 0 0,-1028-97-242 0 0,-268 74 149 0 0,0 46 106 0 0,1204-15 5 0 0,-234 14 30 0 0,332-13-57 0 0,35-2-1 0 0,1-1 0 0 0,-1 1 0 0 0,1-1 0 0 0,-1 1 0 0 0,0-1 0 0 0,0 1 0 0 0,1-1 0 0 0,-1 1 0 0 0,0-1 0 0 0,0 1 0 0 0,0-1 0 0 0,1 1 0 0 0,-1-1 0 0 0,0 1 0 0 0,0-1 0 0 0,0 1 0 0 0,0 0 0 0 0,0-1 0 0 0,0 1-1 0 0,0-1 1 0 0,0 1 0 0 0,0-1 0 0 0,-1 1 0 0 0,1 0 0 0 0,-4 17 21 0 0,-1-11-18 0 0,-1-1 1 0 0,0 0-1 0 0,0 0 0 0 0,-1 0 0 0 0,1-1 0 0 0,-1 0 0 0 0,0 0 0 0 0,-1-1 0 0 0,-12 6 0 0 0,-25 18-31 0 0,34-23 65 0 0,11-5-34 0 0,0 0-1 0 0,0 0 1 0 0,0 0 0 0 0,0 0-1 0 0,0 1 1 0 0,0-1 0 0 0,0 0 0 0 0,-1 0-1 0 0,1 0 1 0 0,0 0 0 0 0,0 0-1 0 0,0 0 1 0 0,0 0 0 0 0,0 0 0 0 0,0 0-1 0 0,-1 0 1 0 0,1 0 0 0 0,0 0-1 0 0,0 0 1 0 0,0 1 0 0 0,0-1 0 0 0,0 0-1 0 0,-1 0 1 0 0,1 0 0 0 0,0 0-1 0 0,0 0 1 0 0,0 0 0 0 0,0-1-1 0 0,0 1 1 0 0,-1 0 0 0 0,1 0 0 0 0,0 0-1 0 0,0 0 1 0 0,0 0 0 0 0,0 0-1 0 0,0 0 1 0 0,-1 0 0 0 0,1 0 0 0 0,0 0-1 0 0,0 0 1 0 0,0 0 0 0 0,0 0-1 0 0,0-1 1 0 0,0 1 0 0 0,0 0-1 0 0,0 0 1 0 0,-1 0 0 0 0,1 0 0 0 0,0 0-1 0 0,0 0 1 0 0,0-1 0 0 0,0 1-1 0 0,0 0 1 0 0,0 0 0 0 0,0 0 0 0 0,0 0-1 0 0,0 0 1 0 0,0-1 0 0 0,0 1-1 0 0,0 0 1 0 0,0 0 0 0 0,0 0-1 0 0,0 0 1 0 0,0 0 0 0 0,0-1 0 0 0,0 1-1 0 0,0 0 1 0 0,0 0 0 0 0,1-33-82 0 0,0 16 50 0 0,2 1 0 0 0,0 0 0 0 0,0 0 0 0 0,2 0 0 0 0,8-21 0 0 0,-1 1-26 0 0,22-73-316 0 0,139-480-1277 0 0,-61 75 439 0 0,-51-10 178 0 0,-55 281 462 0 0,-11-1-1 0 0,-11 2 0 0 0,-51-266 0 0 0,62 480 553 0 0,1 9 9 0 0,1 0 0 0 0,-1-28-1 0 0,4 47 4 0 0,2 23-154 0 0,0-11 171 0 0,0 1-1 0 0,1-1 0 0 0,0 0 0 0 0,1 0 0 0 0,0 0 0 0 0,1-1 0 0 0,0 1 0 0 0,1-1 1 0 0,9 13-1 0 0,-14-22-5 0 0,1 0 1 0 0,0-1 0 0 0,0 1 0 0 0,1 0 0 0 0,-1-1-1 0 0,0 0 1 0 0,0 1 0 0 0,1-1 0 0 0,-1 0-1 0 0,1 0 1 0 0,4 1 0 0 0,33 5 24 0 0,-23-4-10 0 0,47 4 13 0 0,108 0 0 0 0,-105-7-9 0 0,926 9-720 0 0,276 6-285 0 0,-248 35 1009 0 0,-916-44 1052 0 0,-102-9 470 0 0,12-4-1263 0 0,24-6-364 0 0,27 4 214 0 0,99-1-1 0 0,-190 5 215 0 0,-28 0-554 0 0,-37 10-3758 0 0,79-4 295 0 0,7-4 1374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9.270"/>
    </inkml:context>
    <inkml:brush xml:id="br0">
      <inkml:brushProperty name="width" value="0.05" units="cm"/>
      <inkml:brushProperty name="height" value="0.05" units="cm"/>
    </inkml:brush>
  </inkml:definitions>
  <inkml:trace contextRef="#ctx0" brushRef="#br0">11 47 11985 0 0,'-10'-46'1913'0'0,"13"82"1685"0"0,-3 32-2311 0 0,0-3-788 0 0,3 14-686 0 0,3-1 1 0 0,20 92-1 0 0,-22-144-1029 0 0,-2 0-1 0 0,1 26 0 0 0,-2-21-943 0 0,-1-11 417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87ACE-1B0E-F65A-5AE2-55E4FD374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0AD94-DF66-5599-9B2F-3E22DDE0F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4D936-128C-E689-FC6B-92BCD299BB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9F798D0-F587-1BD4-215E-0A79AF5A4E26}"/>
              </a:ext>
            </a:extLst>
          </p:cNvPr>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81947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03140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7D37-5280-7AAB-3560-997861581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EB3DD-5566-C8EF-7979-1D910D5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8585D-291E-103D-D749-9CCF74DCA2F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BCADB9-15F2-2AC6-6836-FB52751D17AC}"/>
              </a:ext>
            </a:extLst>
          </p:cNvPr>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42366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6D663-625A-F0CC-2288-FB0069A2E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5A72E-45F5-889F-7EB3-BDB929FBB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DFDD8-736F-E771-0ABC-1988C0703D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07E76CB-96B9-DC0A-CDD1-AB4B2BB15FA4}"/>
              </a:ext>
            </a:extLst>
          </p:cNvPr>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48737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7635-26C6-76F1-73A3-0FC23B42A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97F83-3AF4-4D72-71DE-1C0DCB7F9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12C9-7268-D003-CD00-2B4C6DDC0A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304CC-1B8E-AF90-4531-90FF4666446E}"/>
              </a:ext>
            </a:extLst>
          </p:cNvPr>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3941463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284750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2/5/2024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8567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2/5/2024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2/5/2024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2/5/2024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160.png"/><Relationship Id="rId4" Type="http://schemas.openxmlformats.org/officeDocument/2006/relationships/customXml" Target="../ink/ink15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help.sap.com/viewer/923180ddb98240829d935862025004d6/Cloud/en-US/f6cb3e3402694f5585068e5e5161a7c1.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3.xml.rels><?xml version="1.0" encoding="UTF-8" standalone="yes"?>
<Relationships xmlns="http://schemas.openxmlformats.org/package/2006/relationships"><Relationship Id="rId117" Type="http://schemas.openxmlformats.org/officeDocument/2006/relationships/image" Target="../media/image228.png"/><Relationship Id="rId299" Type="http://schemas.openxmlformats.org/officeDocument/2006/relationships/image" Target="../media/image319.png"/><Relationship Id="rId21" Type="http://schemas.openxmlformats.org/officeDocument/2006/relationships/image" Target="../media/image180.png"/><Relationship Id="rId63" Type="http://schemas.openxmlformats.org/officeDocument/2006/relationships/image" Target="../media/image201.png"/><Relationship Id="rId159" Type="http://schemas.openxmlformats.org/officeDocument/2006/relationships/image" Target="../media/image249.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172.png"/><Relationship Id="rId181" Type="http://schemas.openxmlformats.org/officeDocument/2006/relationships/image" Target="../media/image260.png"/><Relationship Id="rId237" Type="http://schemas.openxmlformats.org/officeDocument/2006/relationships/image" Target="../media/image288.png"/><Relationship Id="rId279" Type="http://schemas.openxmlformats.org/officeDocument/2006/relationships/image" Target="../media/image309.png"/><Relationship Id="rId43" Type="http://schemas.openxmlformats.org/officeDocument/2006/relationships/image" Target="../media/image191.png"/><Relationship Id="rId139" Type="http://schemas.openxmlformats.org/officeDocument/2006/relationships/image" Target="../media/image239.png"/><Relationship Id="rId290" Type="http://schemas.openxmlformats.org/officeDocument/2006/relationships/customXml" Target="../ink/ink145.xml"/><Relationship Id="rId85" Type="http://schemas.openxmlformats.org/officeDocument/2006/relationships/image" Target="../media/image212.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250.png"/><Relationship Id="rId217" Type="http://schemas.openxmlformats.org/officeDocument/2006/relationships/image" Target="../media/image278.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299.png"/><Relationship Id="rId23" Type="http://schemas.openxmlformats.org/officeDocument/2006/relationships/image" Target="../media/image181.png"/><Relationship Id="rId119" Type="http://schemas.openxmlformats.org/officeDocument/2006/relationships/image" Target="../media/image229.png"/><Relationship Id="rId270" Type="http://schemas.openxmlformats.org/officeDocument/2006/relationships/customXml" Target="../ink/ink135.xml"/><Relationship Id="rId291" Type="http://schemas.openxmlformats.org/officeDocument/2006/relationships/image" Target="../media/image315.png"/><Relationship Id="rId44" Type="http://schemas.openxmlformats.org/officeDocument/2006/relationships/customXml" Target="../ink/ink22.xml"/><Relationship Id="rId65" Type="http://schemas.openxmlformats.org/officeDocument/2006/relationships/image" Target="../media/image202.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245.png"/><Relationship Id="rId172" Type="http://schemas.openxmlformats.org/officeDocument/2006/relationships/customXml" Target="../ink/ink86.xml"/><Relationship Id="rId193" Type="http://schemas.openxmlformats.org/officeDocument/2006/relationships/image" Target="../media/image266.png"/><Relationship Id="rId207" Type="http://schemas.openxmlformats.org/officeDocument/2006/relationships/image" Target="../media/image273.png"/><Relationship Id="rId228" Type="http://schemas.openxmlformats.org/officeDocument/2006/relationships/customXml" Target="../ink/ink114.xml"/><Relationship Id="rId249" Type="http://schemas.openxmlformats.org/officeDocument/2006/relationships/image" Target="../media/image294.png"/><Relationship Id="rId13" Type="http://schemas.openxmlformats.org/officeDocument/2006/relationships/image" Target="../media/image176.png"/><Relationship Id="rId109" Type="http://schemas.openxmlformats.org/officeDocument/2006/relationships/image" Target="../media/image224.png"/><Relationship Id="rId260" Type="http://schemas.openxmlformats.org/officeDocument/2006/relationships/customXml" Target="../ink/ink130.xml"/><Relationship Id="rId281" Type="http://schemas.openxmlformats.org/officeDocument/2006/relationships/image" Target="../media/image310.png"/><Relationship Id="rId34" Type="http://schemas.openxmlformats.org/officeDocument/2006/relationships/customXml" Target="../ink/ink17.xml"/><Relationship Id="rId55" Type="http://schemas.openxmlformats.org/officeDocument/2006/relationships/image" Target="../media/image197.png"/><Relationship Id="rId76" Type="http://schemas.openxmlformats.org/officeDocument/2006/relationships/customXml" Target="../ink/ink38.xml"/><Relationship Id="rId97" Type="http://schemas.openxmlformats.org/officeDocument/2006/relationships/image" Target="../media/image218.png"/><Relationship Id="rId120" Type="http://schemas.openxmlformats.org/officeDocument/2006/relationships/customXml" Target="../ink/ink60.xml"/><Relationship Id="rId141" Type="http://schemas.openxmlformats.org/officeDocument/2006/relationships/image" Target="../media/image240.png"/><Relationship Id="rId7" Type="http://schemas.openxmlformats.org/officeDocument/2006/relationships/image" Target="../media/image173.png"/><Relationship Id="rId162" Type="http://schemas.openxmlformats.org/officeDocument/2006/relationships/customXml" Target="../ink/ink81.xml"/><Relationship Id="rId183" Type="http://schemas.openxmlformats.org/officeDocument/2006/relationships/image" Target="../media/image261.png"/><Relationship Id="rId218" Type="http://schemas.openxmlformats.org/officeDocument/2006/relationships/customXml" Target="../ink/ink109.xml"/><Relationship Id="rId239" Type="http://schemas.openxmlformats.org/officeDocument/2006/relationships/image" Target="../media/image289.png"/><Relationship Id="rId250" Type="http://schemas.openxmlformats.org/officeDocument/2006/relationships/customXml" Target="../ink/ink125.xml"/><Relationship Id="rId271" Type="http://schemas.openxmlformats.org/officeDocument/2006/relationships/image" Target="../media/image305.png"/><Relationship Id="rId292" Type="http://schemas.openxmlformats.org/officeDocument/2006/relationships/customXml" Target="../ink/ink146.xml"/><Relationship Id="rId24" Type="http://schemas.openxmlformats.org/officeDocument/2006/relationships/customXml" Target="../ink/ink12.xml"/><Relationship Id="rId45" Type="http://schemas.openxmlformats.org/officeDocument/2006/relationships/image" Target="../media/image192.png"/><Relationship Id="rId66" Type="http://schemas.openxmlformats.org/officeDocument/2006/relationships/customXml" Target="../ink/ink33.xml"/><Relationship Id="rId87" Type="http://schemas.openxmlformats.org/officeDocument/2006/relationships/image" Target="../media/image213.png"/><Relationship Id="rId110" Type="http://schemas.openxmlformats.org/officeDocument/2006/relationships/customXml" Target="../ink/ink55.xml"/><Relationship Id="rId131" Type="http://schemas.openxmlformats.org/officeDocument/2006/relationships/image" Target="../media/image235.png"/><Relationship Id="rId152" Type="http://schemas.openxmlformats.org/officeDocument/2006/relationships/customXml" Target="../ink/ink76.xml"/><Relationship Id="rId173" Type="http://schemas.openxmlformats.org/officeDocument/2006/relationships/image" Target="../media/image25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284.png"/><Relationship Id="rId240" Type="http://schemas.openxmlformats.org/officeDocument/2006/relationships/customXml" Target="../ink/ink120.xml"/><Relationship Id="rId261" Type="http://schemas.openxmlformats.org/officeDocument/2006/relationships/image" Target="../media/image300.png"/><Relationship Id="rId14" Type="http://schemas.openxmlformats.org/officeDocument/2006/relationships/customXml" Target="../ink/ink7.xml"/><Relationship Id="rId35" Type="http://schemas.openxmlformats.org/officeDocument/2006/relationships/image" Target="../media/image187.png"/><Relationship Id="rId56" Type="http://schemas.openxmlformats.org/officeDocument/2006/relationships/customXml" Target="../ink/ink28.xml"/><Relationship Id="rId77" Type="http://schemas.openxmlformats.org/officeDocument/2006/relationships/image" Target="../media/image208.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230.png"/><Relationship Id="rId142" Type="http://schemas.openxmlformats.org/officeDocument/2006/relationships/customXml" Target="../ink/ink71.xml"/><Relationship Id="rId163" Type="http://schemas.openxmlformats.org/officeDocument/2006/relationships/image" Target="../media/image251.png"/><Relationship Id="rId184" Type="http://schemas.openxmlformats.org/officeDocument/2006/relationships/customXml" Target="../ink/ink92.xml"/><Relationship Id="rId219" Type="http://schemas.openxmlformats.org/officeDocument/2006/relationships/image" Target="../media/image279.png"/><Relationship Id="rId230" Type="http://schemas.openxmlformats.org/officeDocument/2006/relationships/customXml" Target="../ink/ink115.xml"/><Relationship Id="rId251" Type="http://schemas.openxmlformats.org/officeDocument/2006/relationships/image" Target="../media/image295.png"/><Relationship Id="rId25" Type="http://schemas.openxmlformats.org/officeDocument/2006/relationships/image" Target="../media/image182.png"/><Relationship Id="rId46" Type="http://schemas.openxmlformats.org/officeDocument/2006/relationships/customXml" Target="../ink/ink23.xml"/><Relationship Id="rId67" Type="http://schemas.openxmlformats.org/officeDocument/2006/relationships/image" Target="../media/image203.png"/><Relationship Id="rId272" Type="http://schemas.openxmlformats.org/officeDocument/2006/relationships/customXml" Target="../ink/ink136.xml"/><Relationship Id="rId293" Type="http://schemas.openxmlformats.org/officeDocument/2006/relationships/image" Target="../media/image316.png"/><Relationship Id="rId88" Type="http://schemas.openxmlformats.org/officeDocument/2006/relationships/customXml" Target="../ink/ink44.xml"/><Relationship Id="rId111" Type="http://schemas.openxmlformats.org/officeDocument/2006/relationships/image" Target="../media/image225.png"/><Relationship Id="rId132" Type="http://schemas.openxmlformats.org/officeDocument/2006/relationships/customXml" Target="../ink/ink66.xml"/><Relationship Id="rId153" Type="http://schemas.openxmlformats.org/officeDocument/2006/relationships/image" Target="../media/image246.png"/><Relationship Id="rId174" Type="http://schemas.openxmlformats.org/officeDocument/2006/relationships/customXml" Target="../ink/ink87.xml"/><Relationship Id="rId195" Type="http://schemas.openxmlformats.org/officeDocument/2006/relationships/image" Target="../media/image267.png"/><Relationship Id="rId209" Type="http://schemas.openxmlformats.org/officeDocument/2006/relationships/image" Target="../media/image274.png"/><Relationship Id="rId220" Type="http://schemas.openxmlformats.org/officeDocument/2006/relationships/customXml" Target="../ink/ink110.xml"/><Relationship Id="rId241" Type="http://schemas.openxmlformats.org/officeDocument/2006/relationships/image" Target="../media/image290.png"/><Relationship Id="rId15" Type="http://schemas.openxmlformats.org/officeDocument/2006/relationships/image" Target="../media/image177.png"/><Relationship Id="rId36" Type="http://schemas.openxmlformats.org/officeDocument/2006/relationships/customXml" Target="../ink/ink18.xml"/><Relationship Id="rId57" Type="http://schemas.openxmlformats.org/officeDocument/2006/relationships/image" Target="../media/image198.png"/><Relationship Id="rId262" Type="http://schemas.openxmlformats.org/officeDocument/2006/relationships/customXml" Target="../ink/ink131.xml"/><Relationship Id="rId283" Type="http://schemas.openxmlformats.org/officeDocument/2006/relationships/image" Target="../media/image311.png"/><Relationship Id="rId78" Type="http://schemas.openxmlformats.org/officeDocument/2006/relationships/customXml" Target="../ink/ink39.xml"/><Relationship Id="rId99" Type="http://schemas.openxmlformats.org/officeDocument/2006/relationships/image" Target="../media/image219.png"/><Relationship Id="rId101" Type="http://schemas.openxmlformats.org/officeDocument/2006/relationships/image" Target="../media/image220.png"/><Relationship Id="rId122" Type="http://schemas.openxmlformats.org/officeDocument/2006/relationships/customXml" Target="../ink/ink61.xml"/><Relationship Id="rId143" Type="http://schemas.openxmlformats.org/officeDocument/2006/relationships/image" Target="../media/image241.png"/><Relationship Id="rId164" Type="http://schemas.openxmlformats.org/officeDocument/2006/relationships/customXml" Target="../ink/ink82.xml"/><Relationship Id="rId185" Type="http://schemas.openxmlformats.org/officeDocument/2006/relationships/image" Target="../media/image262.png"/><Relationship Id="rId9" Type="http://schemas.openxmlformats.org/officeDocument/2006/relationships/image" Target="../media/image174.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285.png"/><Relationship Id="rId252" Type="http://schemas.openxmlformats.org/officeDocument/2006/relationships/customXml" Target="../ink/ink126.xml"/><Relationship Id="rId273" Type="http://schemas.openxmlformats.org/officeDocument/2006/relationships/image" Target="../media/image306.png"/><Relationship Id="rId294" Type="http://schemas.openxmlformats.org/officeDocument/2006/relationships/customXml" Target="../ink/ink147.xml"/><Relationship Id="rId47" Type="http://schemas.openxmlformats.org/officeDocument/2006/relationships/image" Target="../media/image193.png"/><Relationship Id="rId68" Type="http://schemas.openxmlformats.org/officeDocument/2006/relationships/customXml" Target="../ink/ink34.xml"/><Relationship Id="rId89" Type="http://schemas.openxmlformats.org/officeDocument/2006/relationships/image" Target="../media/image214.png"/><Relationship Id="rId112" Type="http://schemas.openxmlformats.org/officeDocument/2006/relationships/customXml" Target="../ink/ink56.xml"/><Relationship Id="rId133" Type="http://schemas.openxmlformats.org/officeDocument/2006/relationships/image" Target="../media/image236.png"/><Relationship Id="rId154" Type="http://schemas.openxmlformats.org/officeDocument/2006/relationships/customXml" Target="../ink/ink77.xml"/><Relationship Id="rId175" Type="http://schemas.openxmlformats.org/officeDocument/2006/relationships/image" Target="../media/image25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280.png"/><Relationship Id="rId242" Type="http://schemas.openxmlformats.org/officeDocument/2006/relationships/customXml" Target="../ink/ink121.xml"/><Relationship Id="rId263" Type="http://schemas.openxmlformats.org/officeDocument/2006/relationships/image" Target="../media/image301.png"/><Relationship Id="rId284" Type="http://schemas.openxmlformats.org/officeDocument/2006/relationships/customXml" Target="../ink/ink142.xml"/><Relationship Id="rId37" Type="http://schemas.openxmlformats.org/officeDocument/2006/relationships/image" Target="../media/image188.png"/><Relationship Id="rId58" Type="http://schemas.openxmlformats.org/officeDocument/2006/relationships/customXml" Target="../ink/ink29.xml"/><Relationship Id="rId79" Type="http://schemas.openxmlformats.org/officeDocument/2006/relationships/image" Target="../media/image209.png"/><Relationship Id="rId102" Type="http://schemas.openxmlformats.org/officeDocument/2006/relationships/customXml" Target="../ink/ink51.xml"/><Relationship Id="rId123" Type="http://schemas.openxmlformats.org/officeDocument/2006/relationships/image" Target="../media/image231.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252.png"/><Relationship Id="rId186" Type="http://schemas.openxmlformats.org/officeDocument/2006/relationships/customXml" Target="../ink/ink93.xml"/><Relationship Id="rId211" Type="http://schemas.openxmlformats.org/officeDocument/2006/relationships/image" Target="../media/image275.png"/><Relationship Id="rId232" Type="http://schemas.openxmlformats.org/officeDocument/2006/relationships/customXml" Target="../ink/ink116.xml"/><Relationship Id="rId253" Type="http://schemas.openxmlformats.org/officeDocument/2006/relationships/image" Target="../media/image296.png"/><Relationship Id="rId274" Type="http://schemas.openxmlformats.org/officeDocument/2006/relationships/customXml" Target="../ink/ink137.xml"/><Relationship Id="rId295" Type="http://schemas.openxmlformats.org/officeDocument/2006/relationships/image" Target="../media/image317.png"/><Relationship Id="rId27" Type="http://schemas.openxmlformats.org/officeDocument/2006/relationships/image" Target="../media/image183.png"/><Relationship Id="rId48" Type="http://schemas.openxmlformats.org/officeDocument/2006/relationships/customXml" Target="../ink/ink24.xml"/><Relationship Id="rId69" Type="http://schemas.openxmlformats.org/officeDocument/2006/relationships/image" Target="../media/image204.png"/><Relationship Id="rId113" Type="http://schemas.openxmlformats.org/officeDocument/2006/relationships/image" Target="../media/image226.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247.png"/><Relationship Id="rId176" Type="http://schemas.openxmlformats.org/officeDocument/2006/relationships/customXml" Target="../ink/ink88.xml"/><Relationship Id="rId197" Type="http://schemas.openxmlformats.org/officeDocument/2006/relationships/image" Target="../media/image268.png"/><Relationship Id="rId201" Type="http://schemas.openxmlformats.org/officeDocument/2006/relationships/image" Target="../media/image270.png"/><Relationship Id="rId222" Type="http://schemas.openxmlformats.org/officeDocument/2006/relationships/customXml" Target="../ink/ink111.xml"/><Relationship Id="rId243" Type="http://schemas.openxmlformats.org/officeDocument/2006/relationships/image" Target="../media/image291.png"/><Relationship Id="rId264" Type="http://schemas.openxmlformats.org/officeDocument/2006/relationships/customXml" Target="../ink/ink132.xml"/><Relationship Id="rId285" Type="http://schemas.openxmlformats.org/officeDocument/2006/relationships/image" Target="../media/image312.png"/><Relationship Id="rId17" Type="http://schemas.openxmlformats.org/officeDocument/2006/relationships/image" Target="../media/image178.png"/><Relationship Id="rId38" Type="http://schemas.openxmlformats.org/officeDocument/2006/relationships/customXml" Target="../ink/ink19.xml"/><Relationship Id="rId59" Type="http://schemas.openxmlformats.org/officeDocument/2006/relationships/image" Target="../media/image199.png"/><Relationship Id="rId103" Type="http://schemas.openxmlformats.org/officeDocument/2006/relationships/image" Target="../media/image221.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215.png"/><Relationship Id="rId145" Type="http://schemas.openxmlformats.org/officeDocument/2006/relationships/image" Target="../media/image242.png"/><Relationship Id="rId166" Type="http://schemas.openxmlformats.org/officeDocument/2006/relationships/customXml" Target="../ink/ink83.xml"/><Relationship Id="rId187" Type="http://schemas.openxmlformats.org/officeDocument/2006/relationships/image" Target="../media/image263.png"/><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286.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194.png"/><Relationship Id="rId114" Type="http://schemas.openxmlformats.org/officeDocument/2006/relationships/customXml" Target="../ink/ink57.xml"/><Relationship Id="rId275" Type="http://schemas.openxmlformats.org/officeDocument/2006/relationships/image" Target="../media/image30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210.png"/><Relationship Id="rId135" Type="http://schemas.openxmlformats.org/officeDocument/2006/relationships/image" Target="../media/image237.png"/><Relationship Id="rId156" Type="http://schemas.openxmlformats.org/officeDocument/2006/relationships/customXml" Target="../ink/ink78.xml"/><Relationship Id="rId177" Type="http://schemas.openxmlformats.org/officeDocument/2006/relationships/image" Target="../media/image25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281.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189.png"/><Relationship Id="rId265" Type="http://schemas.openxmlformats.org/officeDocument/2006/relationships/image" Target="../media/image302.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232.png"/><Relationship Id="rId146" Type="http://schemas.openxmlformats.org/officeDocument/2006/relationships/customXml" Target="../ink/ink73.xml"/><Relationship Id="rId167" Type="http://schemas.openxmlformats.org/officeDocument/2006/relationships/image" Target="../media/image253.png"/><Relationship Id="rId188" Type="http://schemas.openxmlformats.org/officeDocument/2006/relationships/customXml" Target="../ink/ink94.xml"/><Relationship Id="rId71" Type="http://schemas.openxmlformats.org/officeDocument/2006/relationships/image" Target="../media/image205.png"/><Relationship Id="rId92" Type="http://schemas.openxmlformats.org/officeDocument/2006/relationships/customXml" Target="../ink/ink46.xml"/><Relationship Id="rId213" Type="http://schemas.openxmlformats.org/officeDocument/2006/relationships/image" Target="../media/image276.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84.png"/><Relationship Id="rId255" Type="http://schemas.openxmlformats.org/officeDocument/2006/relationships/image" Target="../media/image297.png"/><Relationship Id="rId276" Type="http://schemas.openxmlformats.org/officeDocument/2006/relationships/customXml" Target="../ink/ink138.xml"/><Relationship Id="rId297" Type="http://schemas.openxmlformats.org/officeDocument/2006/relationships/image" Target="../media/image318.png"/><Relationship Id="rId40" Type="http://schemas.openxmlformats.org/officeDocument/2006/relationships/customXml" Target="../ink/ink20.xml"/><Relationship Id="rId115" Type="http://schemas.openxmlformats.org/officeDocument/2006/relationships/image" Target="../media/image227.png"/><Relationship Id="rId136" Type="http://schemas.openxmlformats.org/officeDocument/2006/relationships/customXml" Target="../ink/ink68.xml"/><Relationship Id="rId157" Type="http://schemas.openxmlformats.org/officeDocument/2006/relationships/image" Target="../media/image248.png"/><Relationship Id="rId178" Type="http://schemas.openxmlformats.org/officeDocument/2006/relationships/customXml" Target="../ink/ink89.xml"/><Relationship Id="rId301" Type="http://schemas.openxmlformats.org/officeDocument/2006/relationships/image" Target="../media/image320.png"/><Relationship Id="rId61" Type="http://schemas.openxmlformats.org/officeDocument/2006/relationships/image" Target="../media/image200.png"/><Relationship Id="rId82" Type="http://schemas.openxmlformats.org/officeDocument/2006/relationships/customXml" Target="../ink/ink41.xml"/><Relationship Id="rId199" Type="http://schemas.openxmlformats.org/officeDocument/2006/relationships/image" Target="../media/image269.png"/><Relationship Id="rId203" Type="http://schemas.openxmlformats.org/officeDocument/2006/relationships/image" Target="../media/image271.png"/><Relationship Id="rId19" Type="http://schemas.openxmlformats.org/officeDocument/2006/relationships/image" Target="../media/image179.png"/><Relationship Id="rId224" Type="http://schemas.openxmlformats.org/officeDocument/2006/relationships/customXml" Target="../ink/ink112.xml"/><Relationship Id="rId245" Type="http://schemas.openxmlformats.org/officeDocument/2006/relationships/image" Target="../media/image292.png"/><Relationship Id="rId266" Type="http://schemas.openxmlformats.org/officeDocument/2006/relationships/customXml" Target="../ink/ink133.xml"/><Relationship Id="rId287" Type="http://schemas.openxmlformats.org/officeDocument/2006/relationships/image" Target="../media/image313.png"/><Relationship Id="rId30" Type="http://schemas.openxmlformats.org/officeDocument/2006/relationships/customXml" Target="../ink/ink15.xml"/><Relationship Id="rId105" Type="http://schemas.openxmlformats.org/officeDocument/2006/relationships/image" Target="../media/image222.png"/><Relationship Id="rId126" Type="http://schemas.openxmlformats.org/officeDocument/2006/relationships/customXml" Target="../ink/ink63.xml"/><Relationship Id="rId147" Type="http://schemas.openxmlformats.org/officeDocument/2006/relationships/image" Target="../media/image243.png"/><Relationship Id="rId168" Type="http://schemas.openxmlformats.org/officeDocument/2006/relationships/customXml" Target="../ink/ink84.xml"/><Relationship Id="rId51" Type="http://schemas.openxmlformats.org/officeDocument/2006/relationships/image" Target="../media/image195.png"/><Relationship Id="rId72" Type="http://schemas.openxmlformats.org/officeDocument/2006/relationships/customXml" Target="../ink/ink36.xml"/><Relationship Id="rId93" Type="http://schemas.openxmlformats.org/officeDocument/2006/relationships/image" Target="../media/image216.png"/><Relationship Id="rId189" Type="http://schemas.openxmlformats.org/officeDocument/2006/relationships/image" Target="../media/image264.png"/><Relationship Id="rId3" Type="http://schemas.openxmlformats.org/officeDocument/2006/relationships/image" Target="../media/image171.png"/><Relationship Id="rId214" Type="http://schemas.openxmlformats.org/officeDocument/2006/relationships/customXml" Target="../ink/ink107.xml"/><Relationship Id="rId235" Type="http://schemas.openxmlformats.org/officeDocument/2006/relationships/image" Target="../media/image287.png"/><Relationship Id="rId256" Type="http://schemas.openxmlformats.org/officeDocument/2006/relationships/customXml" Target="../ink/ink128.xml"/><Relationship Id="rId277" Type="http://schemas.openxmlformats.org/officeDocument/2006/relationships/image" Target="../media/image308.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238.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190.png"/><Relationship Id="rId62" Type="http://schemas.openxmlformats.org/officeDocument/2006/relationships/customXml" Target="../ink/ink31.xml"/><Relationship Id="rId83" Type="http://schemas.openxmlformats.org/officeDocument/2006/relationships/image" Target="../media/image211.png"/><Relationship Id="rId179" Type="http://schemas.openxmlformats.org/officeDocument/2006/relationships/image" Target="../media/image259.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282.png"/><Relationship Id="rId246" Type="http://schemas.openxmlformats.org/officeDocument/2006/relationships/customXml" Target="../ink/ink123.xml"/><Relationship Id="rId267" Type="http://schemas.openxmlformats.org/officeDocument/2006/relationships/image" Target="../media/image303.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233.png"/><Relationship Id="rId10" Type="http://schemas.openxmlformats.org/officeDocument/2006/relationships/customXml" Target="../ink/ink5.xml"/><Relationship Id="rId31" Type="http://schemas.openxmlformats.org/officeDocument/2006/relationships/image" Target="../media/image185.png"/><Relationship Id="rId52" Type="http://schemas.openxmlformats.org/officeDocument/2006/relationships/customXml" Target="../ink/ink26.xml"/><Relationship Id="rId73" Type="http://schemas.openxmlformats.org/officeDocument/2006/relationships/image" Target="../media/image206.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25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277.png"/><Relationship Id="rId236" Type="http://schemas.openxmlformats.org/officeDocument/2006/relationships/customXml" Target="../ink/ink118.xml"/><Relationship Id="rId257" Type="http://schemas.openxmlformats.org/officeDocument/2006/relationships/image" Target="../media/image298.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265.png"/><Relationship Id="rId205" Type="http://schemas.openxmlformats.org/officeDocument/2006/relationships/image" Target="../media/image272.png"/><Relationship Id="rId247" Type="http://schemas.openxmlformats.org/officeDocument/2006/relationships/image" Target="../media/image293.png"/><Relationship Id="rId107" Type="http://schemas.openxmlformats.org/officeDocument/2006/relationships/image" Target="../media/image223.png"/><Relationship Id="rId289" Type="http://schemas.openxmlformats.org/officeDocument/2006/relationships/image" Target="../media/image314.png"/><Relationship Id="rId11" Type="http://schemas.openxmlformats.org/officeDocument/2006/relationships/image" Target="../media/image175.png"/><Relationship Id="rId53" Type="http://schemas.openxmlformats.org/officeDocument/2006/relationships/image" Target="../media/image196.png"/><Relationship Id="rId149" Type="http://schemas.openxmlformats.org/officeDocument/2006/relationships/image" Target="../media/image244.png"/><Relationship Id="rId95" Type="http://schemas.openxmlformats.org/officeDocument/2006/relationships/image" Target="../media/image217.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255.png"/><Relationship Id="rId227" Type="http://schemas.openxmlformats.org/officeDocument/2006/relationships/image" Target="../media/image283.png"/><Relationship Id="rId269" Type="http://schemas.openxmlformats.org/officeDocument/2006/relationships/image" Target="../media/image304.png"/><Relationship Id="rId33" Type="http://schemas.openxmlformats.org/officeDocument/2006/relationships/image" Target="../media/image186.png"/><Relationship Id="rId129" Type="http://schemas.openxmlformats.org/officeDocument/2006/relationships/image" Target="../media/image234.png"/><Relationship Id="rId280" Type="http://schemas.openxmlformats.org/officeDocument/2006/relationships/customXml" Target="../ink/ink140.xml"/><Relationship Id="rId75" Type="http://schemas.openxmlformats.org/officeDocument/2006/relationships/image" Target="../media/image207.png"/><Relationship Id="rId140" Type="http://schemas.openxmlformats.org/officeDocument/2006/relationships/customXml" Target="../ink/ink70.xml"/><Relationship Id="rId182" Type="http://schemas.openxmlformats.org/officeDocument/2006/relationships/customXml" Target="../ink/ink9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C9MWowuCxis&amp;list=PLcxqFaocb9WLtnq-rpXbRy5hnKECxr95G&amp;index=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6</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writing your own logic</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already have Business logic with you and you want to use that business logic to perform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are own your own to manage your implementation.</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using the framework provided implementation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do not have Business logic with you and you want system to create business logic for you automatically.</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Trainer: Anubhav Oberoy</a:t>
            </a: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Travel – Using /demo/travel</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Projection view- what we want to show to UI</a:t>
            </a:r>
            <a:endParaRPr kumimoji="0" lang="en-IN"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6" name="Rectangle 35"/>
          <p:cNvSpPr/>
          <p:nvPr/>
        </p:nvSpPr>
        <p:spPr>
          <a:xfrm>
            <a:off x="5374332" y="5157192"/>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7" name="Rectangle 36"/>
          <p:cNvSpPr/>
          <p:nvPr/>
        </p:nvSpPr>
        <p:spPr>
          <a:xfrm>
            <a:off x="3070076" y="5415607"/>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8" name="Rectangle 37"/>
          <p:cNvSpPr/>
          <p:nvPr/>
        </p:nvSpPr>
        <p:spPr>
          <a:xfrm>
            <a:off x="7295150" y="5445224"/>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9" name="Rectangle 38"/>
          <p:cNvSpPr/>
          <p:nvPr/>
        </p:nvSpPr>
        <p:spPr>
          <a:xfrm>
            <a:off x="8807318" y="4437112"/>
            <a:ext cx="383438" cy="461665"/>
          </a:xfrm>
          <a:prstGeom prst="rect">
            <a:avLst/>
          </a:prstGeom>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 name="Rectangle 3"/>
          <p:cNvSpPr/>
          <p:nvPr/>
        </p:nvSpPr>
        <p:spPr>
          <a:xfrm>
            <a:off x="693813"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Customer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ZI_Customer_U_XX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Agency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ZI_Agency_U_XX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Defining Data Models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6</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693319"/>
          </a:xfrm>
          <a:prstGeom prst="rect">
            <a:avLst/>
          </a:prstGeom>
          <a:noFill/>
        </p:spPr>
        <p:txBody>
          <a:bodyPr wrap="square" rtlCol="0">
            <a:spAutoFit/>
          </a:bodyPr>
          <a:lstStyle/>
          <a:p>
            <a:r>
              <a:rPr lang="en-US" sz="1800" dirty="0"/>
              <a:t>CDS BOPF continue..</a:t>
            </a:r>
          </a:p>
          <a:p>
            <a:pPr marL="342900" indent="-342900">
              <a:buFont typeface="Arial" panose="020B0604020202020204" pitchFamily="34" charset="0"/>
              <a:buChar char="•"/>
            </a:pPr>
            <a:r>
              <a:rPr lang="en-US" sz="1800" dirty="0"/>
              <a:t>Validation</a:t>
            </a:r>
          </a:p>
          <a:p>
            <a:pPr marL="342900" indent="-342900">
              <a:buFont typeface="Arial" panose="020B0604020202020204" pitchFamily="34" charset="0"/>
              <a:buChar char="•"/>
            </a:pPr>
            <a:r>
              <a:rPr lang="en-US" sz="1800" dirty="0"/>
              <a:t>Determination</a:t>
            </a:r>
          </a:p>
          <a:p>
            <a:pPr marL="342900" indent="-342900">
              <a:buFont typeface="Arial" panose="020B0604020202020204" pitchFamily="34" charset="0"/>
              <a:buChar char="•"/>
            </a:pPr>
            <a:r>
              <a:rPr lang="en-US" sz="1800" dirty="0"/>
              <a:t>Action</a:t>
            </a:r>
          </a:p>
          <a:p>
            <a:endParaRPr lang="en-US" sz="1800" dirty="0"/>
          </a:p>
          <a:p>
            <a:r>
              <a:rPr lang="en-US" sz="1800" dirty="0"/>
              <a:t>OVP Application Scenario</a:t>
            </a:r>
          </a:p>
          <a:p>
            <a:pPr marL="285750" indent="-285750">
              <a:buFont typeface="Arial" panose="020B0604020202020204" pitchFamily="34" charset="0"/>
              <a:buChar char="•"/>
            </a:pPr>
            <a:r>
              <a:rPr lang="en-US" sz="1800" dirty="0"/>
              <a:t>IDoc Dashboard Application</a:t>
            </a:r>
          </a:p>
          <a:p>
            <a:pPr marL="285750" indent="-285750">
              <a:buFont typeface="Arial" panose="020B0604020202020204" pitchFamily="34" charset="0"/>
              <a:buChar char="•"/>
            </a:pPr>
            <a:endParaRPr lang="en-US" sz="1800" dirty="0"/>
          </a:p>
          <a:p>
            <a:r>
              <a:rPr lang="en-US" sz="1800" dirty="0"/>
              <a:t>Introduction to RAP</a:t>
            </a:r>
          </a:p>
          <a:p>
            <a:pPr marL="285750" indent="-285750">
              <a:buFont typeface="Arial" panose="020B0604020202020204" pitchFamily="34" charset="0"/>
              <a:buChar char="•"/>
            </a:pPr>
            <a:r>
              <a:rPr lang="en-US" sz="1800" dirty="0"/>
              <a:t>Why we need frameworks</a:t>
            </a:r>
          </a:p>
          <a:p>
            <a:pPr marL="285750" indent="-285750">
              <a:buFont typeface="Arial" panose="020B0604020202020204" pitchFamily="34" charset="0"/>
              <a:buChar char="•"/>
            </a:pPr>
            <a:r>
              <a:rPr lang="en-US" sz="1800" dirty="0"/>
              <a:t>What is Restful Application Programming Model</a:t>
            </a:r>
          </a:p>
          <a:p>
            <a:pPr marL="285750" indent="-285750">
              <a:buFont typeface="Arial" panose="020B0604020202020204" pitchFamily="34" charset="0"/>
              <a:buChar char="•"/>
            </a:pPr>
            <a:r>
              <a:rPr lang="en-US" sz="1800" dirty="0"/>
              <a:t>RAP Scenarios</a:t>
            </a:r>
          </a:p>
          <a:p>
            <a:pPr marL="285750" indent="-285750">
              <a:buFont typeface="Arial" panose="020B0604020202020204" pitchFamily="34" charset="0"/>
              <a:buChar char="•"/>
            </a:pPr>
            <a:r>
              <a:rPr lang="en-US" sz="1800" dirty="0"/>
              <a:t>Flight Data Model</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7205890" y="944005"/>
            <a:ext cx="4049094" cy="2031325"/>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 top of Customer and Agency CDS View we Create Root CDS View Entity called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Annotations like Metadata ,Search ,</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Semantic Annotation etc.</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Association to Agency ,Customer , Currency.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Root CDS Entity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844116"/>
            <a:ext cx="10009112" cy="1200329"/>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a:t>
            </a:r>
            <a:r>
              <a:rPr kumimoji="0" lang="en-US" sz="1800" b="1" i="0" u="none" strike="noStrike" kern="1200" cap="none" spc="0" normalizeH="0" baseline="0" noProof="0" dirty="0">
                <a:ln>
                  <a:noFill/>
                </a:ln>
                <a:solidFill>
                  <a:prstClr val="black"/>
                </a:solidFill>
                <a:effectLst/>
                <a:uLnTx/>
                <a:uFillTx/>
                <a:latin typeface="Calibri"/>
                <a:ea typeface="+mn-ea"/>
                <a:cs typeface="+mn-cs"/>
              </a:rPr>
              <a:t>business service definition </a:t>
            </a:r>
            <a:r>
              <a:rPr kumimoji="0" lang="en-US" sz="1800" b="0" i="0" u="none" strike="noStrike" kern="1200" cap="none" spc="0" normalizeH="0" baseline="0" noProof="0" dirty="0">
                <a:ln>
                  <a:noFill/>
                </a:ln>
                <a:solidFill>
                  <a:prstClr val="black"/>
                </a:solidFill>
                <a:effectLst/>
                <a:uLnTx/>
                <a:uFillTx/>
                <a:latin typeface="Calibri"/>
                <a:ea typeface="+mn-ea"/>
                <a:cs typeface="+mn-cs"/>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ZI_TRAVEL_U_SD_XX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764704"/>
            <a:ext cx="10381514"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Service Binding ( Business Service )</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a:ln>
                  <a:noFill/>
                </a:ln>
                <a:solidFill>
                  <a:prstClr val="black"/>
                </a:solidFill>
                <a:effectLst/>
                <a:uLnTx/>
                <a:uFillTx/>
                <a:latin typeface="Calibri"/>
                <a:ea typeface="+mn-ea"/>
                <a:cs typeface="+mn-cs"/>
              </a:rPr>
              <a:t>Rob</a:t>
            </a:r>
            <a:endParaRPr kumimoji="0" lang="en-US" sz="17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S/4HANA Technical consultant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Roxana</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 Tools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On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MDE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VS Code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a:ln>
                  <a:noFill/>
                </a:ln>
                <a:solidFill>
                  <a:srgbClr val="00B050"/>
                </a:solidFill>
                <a:effectLst/>
                <a:uLnTx/>
                <a:uFillTx/>
                <a:latin typeface="Calibri"/>
                <a:ea typeface="+mn-ea"/>
                <a:cs typeface="+mn-cs"/>
              </a:rPr>
              <a:t>Anubhav</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develop CDS views, we can put many annotations inside CDS. But when we looking forward to develop a UI application, we want @UI annotations. By putting these UI annotations directly inside CDS, we are </a:t>
            </a:r>
            <a:r>
              <a:rPr kumimoji="0" lang="en-US" sz="2400" b="0" i="0" u="none" strike="noStrike" kern="1200" cap="none" spc="0" normalizeH="0" baseline="0" noProof="0">
                <a:ln>
                  <a:noFill/>
                </a:ln>
                <a:solidFill>
                  <a:prstClr val="black"/>
                </a:solidFill>
                <a:effectLst/>
                <a:uLnTx/>
                <a:uFillTx/>
                <a:latin typeface="Calibri"/>
                <a:ea typeface="+mn-ea"/>
                <a:cs typeface="+mn-cs"/>
              </a:rPr>
              <a:t>talking risk.</a:t>
            </a:r>
          </a:p>
        </p:txBody>
      </p:sp>
    </p:spTree>
    <p:extLst>
      <p:ext uri="{BB962C8B-B14F-4D97-AF65-F5344CB8AC3E}">
        <p14:creationId xmlns:p14="http://schemas.microsoft.com/office/powerpoint/2010/main" val="207541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list report offers powerful features for finding and acting on relevant data sets. It is often used as an entry point for navigating to the item details, which are usually shown on an object page.</a:t>
            </a:r>
            <a:endParaRPr kumimoji="0" lang="en-US" sz="17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242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UI Annotations</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@UI.selectionField – Bring a filter field on smart filter bar</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@UI.lineItem – enable us to put a column inside the smart table, position,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@UI.identification – used create fields in Object page</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@Semantics.amount.currencyCode – mark the unit of amount field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 – Label for displaying single record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@UI.headerInfo.typeNamePlural – Table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@UI.facet: [{purpose : #STANDARD – This will create a section inside the object page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type: #IDENTIFICTION_REFERENCE – What type of data you want to display}]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Metadata Extension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MDE file for Travel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Documentation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Documentation Link for ABAP RAP</a:t>
            </a:r>
            <a:endParaRPr kumimoji="0" lang="en-IN"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Exercise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hlinkClick r:id="rId4"/>
              </a:rPr>
              <a:t>ZI_TRAVEL_U_XX  </a:t>
            </a: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A44E0462-72E8-1B6B-2858-1B790B2695B1}"/>
                  </a:ext>
                </a:extLst>
              </p14:cNvPr>
              <p14:cNvContentPartPr/>
              <p14:nvPr/>
            </p14:nvContentPartPr>
            <p14:xfrm>
              <a:off x="2580922" y="1209441"/>
              <a:ext cx="360" cy="360"/>
            </p14:xfrm>
          </p:contentPart>
        </mc:Choice>
        <mc:Fallback xmlns="">
          <p:pic>
            <p:nvPicPr>
              <p:cNvPr id="11" name="Ink 10">
                <a:extLst>
                  <a:ext uri="{FF2B5EF4-FFF2-40B4-BE49-F238E27FC236}">
                    <a16:creationId xmlns:a16="http://schemas.microsoft.com/office/drawing/2014/main" id="{A44E0462-72E8-1B6B-2858-1B790B2695B1}"/>
                  </a:ext>
                </a:extLst>
              </p:cNvPr>
              <p:cNvPicPr/>
              <p:nvPr/>
            </p:nvPicPr>
            <p:blipFill>
              <a:blip r:embed="rId3"/>
              <a:stretch>
                <a:fillRect/>
              </a:stretch>
            </p:blipFill>
            <p:spPr>
              <a:xfrm>
                <a:off x="2571922" y="12008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6" name="Ink 55">
                <a:extLst>
                  <a:ext uri="{FF2B5EF4-FFF2-40B4-BE49-F238E27FC236}">
                    <a16:creationId xmlns:a16="http://schemas.microsoft.com/office/drawing/2014/main" id="{F1C92995-4C6F-20A0-280F-14806F651359}"/>
                  </a:ext>
                </a:extLst>
              </p14:cNvPr>
              <p14:cNvContentPartPr/>
              <p14:nvPr/>
            </p14:nvContentPartPr>
            <p14:xfrm>
              <a:off x="4164562" y="1565841"/>
              <a:ext cx="168840" cy="135000"/>
            </p14:xfrm>
          </p:contentPart>
        </mc:Choice>
        <mc:Fallback xmlns="">
          <p:pic>
            <p:nvPicPr>
              <p:cNvPr id="56" name="Ink 55">
                <a:extLst>
                  <a:ext uri="{FF2B5EF4-FFF2-40B4-BE49-F238E27FC236}">
                    <a16:creationId xmlns:a16="http://schemas.microsoft.com/office/drawing/2014/main" id="{F1C92995-4C6F-20A0-280F-14806F651359}"/>
                  </a:ext>
                </a:extLst>
              </p:cNvPr>
              <p:cNvPicPr/>
              <p:nvPr/>
            </p:nvPicPr>
            <p:blipFill>
              <a:blip r:embed="rId5"/>
              <a:stretch>
                <a:fillRect/>
              </a:stretch>
            </p:blipFill>
            <p:spPr>
              <a:xfrm>
                <a:off x="4155922" y="1556841"/>
                <a:ext cx="186480" cy="152640"/>
              </a:xfrm>
              <a:prstGeom prst="rect">
                <a:avLst/>
              </a:prstGeom>
            </p:spPr>
          </p:pic>
        </mc:Fallback>
      </mc:AlternateContent>
      <p:grpSp>
        <p:nvGrpSpPr>
          <p:cNvPr id="174" name="Group 173">
            <a:extLst>
              <a:ext uri="{FF2B5EF4-FFF2-40B4-BE49-F238E27FC236}">
                <a16:creationId xmlns:a16="http://schemas.microsoft.com/office/drawing/2014/main" id="{0CBD28F2-C11B-86DC-2B38-E7944BC49C63}"/>
              </a:ext>
            </a:extLst>
          </p:cNvPr>
          <p:cNvGrpSpPr/>
          <p:nvPr/>
        </p:nvGrpSpPr>
        <p:grpSpPr>
          <a:xfrm>
            <a:off x="184042" y="415641"/>
            <a:ext cx="11458080" cy="5668200"/>
            <a:chOff x="184042" y="415641"/>
            <a:chExt cx="11458080" cy="56682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C8A83C7-C4BC-C898-F9E2-31A2CC6D634D}"/>
                    </a:ext>
                  </a:extLst>
                </p14:cNvPr>
                <p14:cNvContentPartPr/>
                <p14:nvPr/>
              </p14:nvContentPartPr>
              <p14:xfrm>
                <a:off x="373402" y="608241"/>
                <a:ext cx="172800" cy="252000"/>
              </p14:xfrm>
            </p:contentPart>
          </mc:Choice>
          <mc:Fallback xmlns="">
            <p:pic>
              <p:nvPicPr>
                <p:cNvPr id="3" name="Ink 2">
                  <a:extLst>
                    <a:ext uri="{FF2B5EF4-FFF2-40B4-BE49-F238E27FC236}">
                      <a16:creationId xmlns:a16="http://schemas.microsoft.com/office/drawing/2014/main" id="{FC8A83C7-C4BC-C898-F9E2-31A2CC6D634D}"/>
                    </a:ext>
                  </a:extLst>
                </p:cNvPr>
                <p:cNvPicPr/>
                <p:nvPr/>
              </p:nvPicPr>
              <p:blipFill>
                <a:blip r:embed="rId7"/>
                <a:stretch>
                  <a:fillRect/>
                </a:stretch>
              </p:blipFill>
              <p:spPr>
                <a:xfrm>
                  <a:off x="364402" y="599241"/>
                  <a:ext cx="190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622E54C0-5DBC-E6E2-F319-B80D5B49D751}"/>
                    </a:ext>
                  </a:extLst>
                </p14:cNvPr>
                <p14:cNvContentPartPr/>
                <p14:nvPr/>
              </p14:nvContentPartPr>
              <p14:xfrm>
                <a:off x="382042" y="707601"/>
                <a:ext cx="644040" cy="247680"/>
              </p14:xfrm>
            </p:contentPart>
          </mc:Choice>
          <mc:Fallback xmlns="">
            <p:pic>
              <p:nvPicPr>
                <p:cNvPr id="4" name="Ink 3">
                  <a:extLst>
                    <a:ext uri="{FF2B5EF4-FFF2-40B4-BE49-F238E27FC236}">
                      <a16:creationId xmlns:a16="http://schemas.microsoft.com/office/drawing/2014/main" id="{622E54C0-5DBC-E6E2-F319-B80D5B49D751}"/>
                    </a:ext>
                  </a:extLst>
                </p:cNvPr>
                <p:cNvPicPr/>
                <p:nvPr/>
              </p:nvPicPr>
              <p:blipFill>
                <a:blip r:embed="rId9"/>
                <a:stretch>
                  <a:fillRect/>
                </a:stretch>
              </p:blipFill>
              <p:spPr>
                <a:xfrm>
                  <a:off x="373042" y="698601"/>
                  <a:ext cx="661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4B616B82-0ED1-BD11-3A22-A71ED823CE10}"/>
                    </a:ext>
                  </a:extLst>
                </p14:cNvPr>
                <p14:cNvContentPartPr/>
                <p14:nvPr/>
              </p14:nvContentPartPr>
              <p14:xfrm>
                <a:off x="1077202" y="692481"/>
                <a:ext cx="108360" cy="118800"/>
              </p14:xfrm>
            </p:contentPart>
          </mc:Choice>
          <mc:Fallback xmlns="">
            <p:pic>
              <p:nvPicPr>
                <p:cNvPr id="5" name="Ink 4">
                  <a:extLst>
                    <a:ext uri="{FF2B5EF4-FFF2-40B4-BE49-F238E27FC236}">
                      <a16:creationId xmlns:a16="http://schemas.microsoft.com/office/drawing/2014/main" id="{4B616B82-0ED1-BD11-3A22-A71ED823CE10}"/>
                    </a:ext>
                  </a:extLst>
                </p:cNvPr>
                <p:cNvPicPr/>
                <p:nvPr/>
              </p:nvPicPr>
              <p:blipFill>
                <a:blip r:embed="rId11"/>
                <a:stretch>
                  <a:fillRect/>
                </a:stretch>
              </p:blipFill>
              <p:spPr>
                <a:xfrm>
                  <a:off x="1068562" y="683841"/>
                  <a:ext cx="126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682E365C-C2F8-9952-FE53-102FB6DC59EE}"/>
                    </a:ext>
                  </a:extLst>
                </p14:cNvPr>
                <p14:cNvContentPartPr/>
                <p14:nvPr/>
              </p14:nvContentPartPr>
              <p14:xfrm>
                <a:off x="1240282" y="668721"/>
                <a:ext cx="96120" cy="127080"/>
              </p14:xfrm>
            </p:contentPart>
          </mc:Choice>
          <mc:Fallback xmlns="">
            <p:pic>
              <p:nvPicPr>
                <p:cNvPr id="6" name="Ink 5">
                  <a:extLst>
                    <a:ext uri="{FF2B5EF4-FFF2-40B4-BE49-F238E27FC236}">
                      <a16:creationId xmlns:a16="http://schemas.microsoft.com/office/drawing/2014/main" id="{682E365C-C2F8-9952-FE53-102FB6DC59EE}"/>
                    </a:ext>
                  </a:extLst>
                </p:cNvPr>
                <p:cNvPicPr/>
                <p:nvPr/>
              </p:nvPicPr>
              <p:blipFill>
                <a:blip r:embed="rId13"/>
                <a:stretch>
                  <a:fillRect/>
                </a:stretch>
              </p:blipFill>
              <p:spPr>
                <a:xfrm>
                  <a:off x="1231282" y="660081"/>
                  <a:ext cx="113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7298A924-A3E1-54ED-61C4-D8867429053A}"/>
                    </a:ext>
                  </a:extLst>
                </p14:cNvPr>
                <p14:cNvContentPartPr/>
                <p14:nvPr/>
              </p14:nvContentPartPr>
              <p14:xfrm>
                <a:off x="804682" y="1022961"/>
                <a:ext cx="16560" cy="118800"/>
              </p14:xfrm>
            </p:contentPart>
          </mc:Choice>
          <mc:Fallback xmlns="">
            <p:pic>
              <p:nvPicPr>
                <p:cNvPr id="7" name="Ink 6">
                  <a:extLst>
                    <a:ext uri="{FF2B5EF4-FFF2-40B4-BE49-F238E27FC236}">
                      <a16:creationId xmlns:a16="http://schemas.microsoft.com/office/drawing/2014/main" id="{7298A924-A3E1-54ED-61C4-D8867429053A}"/>
                    </a:ext>
                  </a:extLst>
                </p:cNvPr>
                <p:cNvPicPr/>
                <p:nvPr/>
              </p:nvPicPr>
              <p:blipFill>
                <a:blip r:embed="rId15"/>
                <a:stretch>
                  <a:fillRect/>
                </a:stretch>
              </p:blipFill>
              <p:spPr>
                <a:xfrm>
                  <a:off x="796042" y="1014321"/>
                  <a:ext cx="3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837C1C39-29E7-E007-B70C-276FC0A3427F}"/>
                    </a:ext>
                  </a:extLst>
                </p14:cNvPr>
                <p14:cNvContentPartPr/>
                <p14:nvPr/>
              </p14:nvContentPartPr>
              <p14:xfrm>
                <a:off x="715762" y="978321"/>
                <a:ext cx="143280" cy="191520"/>
              </p14:xfrm>
            </p:contentPart>
          </mc:Choice>
          <mc:Fallback xmlns="">
            <p:pic>
              <p:nvPicPr>
                <p:cNvPr id="8" name="Ink 7">
                  <a:extLst>
                    <a:ext uri="{FF2B5EF4-FFF2-40B4-BE49-F238E27FC236}">
                      <a16:creationId xmlns:a16="http://schemas.microsoft.com/office/drawing/2014/main" id="{837C1C39-29E7-E007-B70C-276FC0A3427F}"/>
                    </a:ext>
                  </a:extLst>
                </p:cNvPr>
                <p:cNvPicPr/>
                <p:nvPr/>
              </p:nvPicPr>
              <p:blipFill>
                <a:blip r:embed="rId17"/>
                <a:stretch>
                  <a:fillRect/>
                </a:stretch>
              </p:blipFill>
              <p:spPr>
                <a:xfrm>
                  <a:off x="706762" y="969681"/>
                  <a:ext cx="160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EF1D2FC2-F4B8-C562-7413-5B13D77488CB}"/>
                    </a:ext>
                  </a:extLst>
                </p14:cNvPr>
                <p14:cNvContentPartPr/>
                <p14:nvPr/>
              </p14:nvContentPartPr>
              <p14:xfrm>
                <a:off x="910882" y="983721"/>
                <a:ext cx="399240" cy="134280"/>
              </p14:xfrm>
            </p:contentPart>
          </mc:Choice>
          <mc:Fallback xmlns="">
            <p:pic>
              <p:nvPicPr>
                <p:cNvPr id="9" name="Ink 8">
                  <a:extLst>
                    <a:ext uri="{FF2B5EF4-FFF2-40B4-BE49-F238E27FC236}">
                      <a16:creationId xmlns:a16="http://schemas.microsoft.com/office/drawing/2014/main" id="{EF1D2FC2-F4B8-C562-7413-5B13D77488CB}"/>
                    </a:ext>
                  </a:extLst>
                </p:cNvPr>
                <p:cNvPicPr/>
                <p:nvPr/>
              </p:nvPicPr>
              <p:blipFill>
                <a:blip r:embed="rId19"/>
                <a:stretch>
                  <a:fillRect/>
                </a:stretch>
              </p:blipFill>
              <p:spPr>
                <a:xfrm>
                  <a:off x="901882" y="975081"/>
                  <a:ext cx="416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D1749B8D-5195-4FFB-0B64-01E060352E6B}"/>
                    </a:ext>
                  </a:extLst>
                </p14:cNvPr>
                <p14:cNvContentPartPr/>
                <p14:nvPr/>
              </p14:nvContentPartPr>
              <p14:xfrm>
                <a:off x="184042" y="415641"/>
                <a:ext cx="1591200" cy="1081800"/>
              </p14:xfrm>
            </p:contentPart>
          </mc:Choice>
          <mc:Fallback xmlns="">
            <p:pic>
              <p:nvPicPr>
                <p:cNvPr id="12" name="Ink 11">
                  <a:extLst>
                    <a:ext uri="{FF2B5EF4-FFF2-40B4-BE49-F238E27FC236}">
                      <a16:creationId xmlns:a16="http://schemas.microsoft.com/office/drawing/2014/main" id="{D1749B8D-5195-4FFB-0B64-01E060352E6B}"/>
                    </a:ext>
                  </a:extLst>
                </p:cNvPr>
                <p:cNvPicPr/>
                <p:nvPr/>
              </p:nvPicPr>
              <p:blipFill>
                <a:blip r:embed="rId21"/>
                <a:stretch>
                  <a:fillRect/>
                </a:stretch>
              </p:blipFill>
              <p:spPr>
                <a:xfrm>
                  <a:off x="175042" y="406641"/>
                  <a:ext cx="160884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B005A7B2-3CD5-F866-D98B-AE83EFAAB7AC}"/>
                    </a:ext>
                  </a:extLst>
                </p14:cNvPr>
                <p14:cNvContentPartPr/>
                <p14:nvPr/>
              </p14:nvContentPartPr>
              <p14:xfrm>
                <a:off x="1754722" y="945921"/>
                <a:ext cx="1099080" cy="39240"/>
              </p14:xfrm>
            </p:contentPart>
          </mc:Choice>
          <mc:Fallback xmlns="">
            <p:pic>
              <p:nvPicPr>
                <p:cNvPr id="13" name="Ink 12">
                  <a:extLst>
                    <a:ext uri="{FF2B5EF4-FFF2-40B4-BE49-F238E27FC236}">
                      <a16:creationId xmlns:a16="http://schemas.microsoft.com/office/drawing/2014/main" id="{B005A7B2-3CD5-F866-D98B-AE83EFAAB7AC}"/>
                    </a:ext>
                  </a:extLst>
                </p:cNvPr>
                <p:cNvPicPr/>
                <p:nvPr/>
              </p:nvPicPr>
              <p:blipFill>
                <a:blip r:embed="rId23"/>
                <a:stretch>
                  <a:fillRect/>
                </a:stretch>
              </p:blipFill>
              <p:spPr>
                <a:xfrm>
                  <a:off x="1746082" y="937281"/>
                  <a:ext cx="1116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8EDD5AE-410D-AB49-525A-23C787157C42}"/>
                    </a:ext>
                  </a:extLst>
                </p14:cNvPr>
                <p14:cNvContentPartPr/>
                <p14:nvPr/>
              </p14:nvContentPartPr>
              <p14:xfrm>
                <a:off x="2630242" y="832521"/>
                <a:ext cx="163440" cy="225000"/>
              </p14:xfrm>
            </p:contentPart>
          </mc:Choice>
          <mc:Fallback xmlns="">
            <p:pic>
              <p:nvPicPr>
                <p:cNvPr id="14" name="Ink 13">
                  <a:extLst>
                    <a:ext uri="{FF2B5EF4-FFF2-40B4-BE49-F238E27FC236}">
                      <a16:creationId xmlns:a16="http://schemas.microsoft.com/office/drawing/2014/main" id="{E8EDD5AE-410D-AB49-525A-23C787157C42}"/>
                    </a:ext>
                  </a:extLst>
                </p:cNvPr>
                <p:cNvPicPr/>
                <p:nvPr/>
              </p:nvPicPr>
              <p:blipFill>
                <a:blip r:embed="rId25"/>
                <a:stretch>
                  <a:fillRect/>
                </a:stretch>
              </p:blipFill>
              <p:spPr>
                <a:xfrm>
                  <a:off x="2621602" y="823881"/>
                  <a:ext cx="18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974B458C-B5F0-5ED9-57ED-53F1676989E2}"/>
                    </a:ext>
                  </a:extLst>
                </p14:cNvPr>
                <p14:cNvContentPartPr/>
                <p14:nvPr/>
              </p14:nvContentPartPr>
              <p14:xfrm>
                <a:off x="2899522" y="541641"/>
                <a:ext cx="44280" cy="868320"/>
              </p14:xfrm>
            </p:contentPart>
          </mc:Choice>
          <mc:Fallback xmlns="">
            <p:pic>
              <p:nvPicPr>
                <p:cNvPr id="16" name="Ink 15">
                  <a:extLst>
                    <a:ext uri="{FF2B5EF4-FFF2-40B4-BE49-F238E27FC236}">
                      <a16:creationId xmlns:a16="http://schemas.microsoft.com/office/drawing/2014/main" id="{974B458C-B5F0-5ED9-57ED-53F1676989E2}"/>
                    </a:ext>
                  </a:extLst>
                </p:cNvPr>
                <p:cNvPicPr/>
                <p:nvPr/>
              </p:nvPicPr>
              <p:blipFill>
                <a:blip r:embed="rId27"/>
                <a:stretch>
                  <a:fillRect/>
                </a:stretch>
              </p:blipFill>
              <p:spPr>
                <a:xfrm>
                  <a:off x="2890522" y="533001"/>
                  <a:ext cx="6192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6BECB084-8F4C-4843-794B-F8AA131C86E6}"/>
                    </a:ext>
                  </a:extLst>
                </p14:cNvPr>
                <p14:cNvContentPartPr/>
                <p14:nvPr/>
              </p14:nvContentPartPr>
              <p14:xfrm>
                <a:off x="2912842" y="1526601"/>
                <a:ext cx="1855800" cy="84600"/>
              </p14:xfrm>
            </p:contentPart>
          </mc:Choice>
          <mc:Fallback xmlns="">
            <p:pic>
              <p:nvPicPr>
                <p:cNvPr id="17" name="Ink 16">
                  <a:extLst>
                    <a:ext uri="{FF2B5EF4-FFF2-40B4-BE49-F238E27FC236}">
                      <a16:creationId xmlns:a16="http://schemas.microsoft.com/office/drawing/2014/main" id="{6BECB084-8F4C-4843-794B-F8AA131C86E6}"/>
                    </a:ext>
                  </a:extLst>
                </p:cNvPr>
                <p:cNvPicPr/>
                <p:nvPr/>
              </p:nvPicPr>
              <p:blipFill>
                <a:blip r:embed="rId29"/>
                <a:stretch>
                  <a:fillRect/>
                </a:stretch>
              </p:blipFill>
              <p:spPr>
                <a:xfrm>
                  <a:off x="2903842" y="1517601"/>
                  <a:ext cx="1873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526F1C12-DBA9-AA0C-1172-842994A6E4EC}"/>
                    </a:ext>
                  </a:extLst>
                </p14:cNvPr>
                <p14:cNvContentPartPr/>
                <p14:nvPr/>
              </p14:nvContentPartPr>
              <p14:xfrm>
                <a:off x="2917162" y="476841"/>
                <a:ext cx="1981080" cy="1047240"/>
              </p14:xfrm>
            </p:contentPart>
          </mc:Choice>
          <mc:Fallback xmlns="">
            <p:pic>
              <p:nvPicPr>
                <p:cNvPr id="19" name="Ink 18">
                  <a:extLst>
                    <a:ext uri="{FF2B5EF4-FFF2-40B4-BE49-F238E27FC236}">
                      <a16:creationId xmlns:a16="http://schemas.microsoft.com/office/drawing/2014/main" id="{526F1C12-DBA9-AA0C-1172-842994A6E4EC}"/>
                    </a:ext>
                  </a:extLst>
                </p:cNvPr>
                <p:cNvPicPr/>
                <p:nvPr/>
              </p:nvPicPr>
              <p:blipFill>
                <a:blip r:embed="rId31"/>
                <a:stretch>
                  <a:fillRect/>
                </a:stretch>
              </p:blipFill>
              <p:spPr>
                <a:xfrm>
                  <a:off x="2908162" y="468201"/>
                  <a:ext cx="199872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E46401A-C9AC-6CD3-C6AE-4569ABB2142A}"/>
                    </a:ext>
                  </a:extLst>
                </p14:cNvPr>
                <p14:cNvContentPartPr/>
                <p14:nvPr/>
              </p14:nvContentPartPr>
              <p14:xfrm>
                <a:off x="3101122" y="639561"/>
                <a:ext cx="211320" cy="282960"/>
              </p14:xfrm>
            </p:contentPart>
          </mc:Choice>
          <mc:Fallback xmlns="">
            <p:pic>
              <p:nvPicPr>
                <p:cNvPr id="21" name="Ink 20">
                  <a:extLst>
                    <a:ext uri="{FF2B5EF4-FFF2-40B4-BE49-F238E27FC236}">
                      <a16:creationId xmlns:a16="http://schemas.microsoft.com/office/drawing/2014/main" id="{BE46401A-C9AC-6CD3-C6AE-4569ABB2142A}"/>
                    </a:ext>
                  </a:extLst>
                </p:cNvPr>
                <p:cNvPicPr/>
                <p:nvPr/>
              </p:nvPicPr>
              <p:blipFill>
                <a:blip r:embed="rId33"/>
                <a:stretch>
                  <a:fillRect/>
                </a:stretch>
              </p:blipFill>
              <p:spPr>
                <a:xfrm>
                  <a:off x="3092122" y="630921"/>
                  <a:ext cx="228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ED4BF80-7C90-1952-5B43-2874C1528D9B}"/>
                    </a:ext>
                  </a:extLst>
                </p14:cNvPr>
                <p14:cNvContentPartPr/>
                <p14:nvPr/>
              </p14:nvContentPartPr>
              <p14:xfrm>
                <a:off x="3294802" y="701841"/>
                <a:ext cx="145080" cy="149400"/>
              </p14:xfrm>
            </p:contentPart>
          </mc:Choice>
          <mc:Fallback xmlns="">
            <p:pic>
              <p:nvPicPr>
                <p:cNvPr id="22" name="Ink 21">
                  <a:extLst>
                    <a:ext uri="{FF2B5EF4-FFF2-40B4-BE49-F238E27FC236}">
                      <a16:creationId xmlns:a16="http://schemas.microsoft.com/office/drawing/2014/main" id="{5ED4BF80-7C90-1952-5B43-2874C1528D9B}"/>
                    </a:ext>
                  </a:extLst>
                </p:cNvPr>
                <p:cNvPicPr/>
                <p:nvPr/>
              </p:nvPicPr>
              <p:blipFill>
                <a:blip r:embed="rId35"/>
                <a:stretch>
                  <a:fillRect/>
                </a:stretch>
              </p:blipFill>
              <p:spPr>
                <a:xfrm>
                  <a:off x="3286162" y="692841"/>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C4A0CCF-BA6C-BD3C-8680-E7706771C904}"/>
                    </a:ext>
                  </a:extLst>
                </p14:cNvPr>
                <p14:cNvContentPartPr/>
                <p14:nvPr/>
              </p14:nvContentPartPr>
              <p14:xfrm>
                <a:off x="3488122" y="611481"/>
                <a:ext cx="410400" cy="261000"/>
              </p14:xfrm>
            </p:contentPart>
          </mc:Choice>
          <mc:Fallback xmlns="">
            <p:pic>
              <p:nvPicPr>
                <p:cNvPr id="23" name="Ink 22">
                  <a:extLst>
                    <a:ext uri="{FF2B5EF4-FFF2-40B4-BE49-F238E27FC236}">
                      <a16:creationId xmlns:a16="http://schemas.microsoft.com/office/drawing/2014/main" id="{DC4A0CCF-BA6C-BD3C-8680-E7706771C904}"/>
                    </a:ext>
                  </a:extLst>
                </p:cNvPr>
                <p:cNvPicPr/>
                <p:nvPr/>
              </p:nvPicPr>
              <p:blipFill>
                <a:blip r:embed="rId37"/>
                <a:stretch>
                  <a:fillRect/>
                </a:stretch>
              </p:blipFill>
              <p:spPr>
                <a:xfrm>
                  <a:off x="3479122" y="602841"/>
                  <a:ext cx="428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65A27BE-672C-B278-85D6-758379E123DA}"/>
                    </a:ext>
                  </a:extLst>
                </p14:cNvPr>
                <p14:cNvContentPartPr/>
                <p14:nvPr/>
              </p14:nvContentPartPr>
              <p14:xfrm>
                <a:off x="3886642" y="686001"/>
                <a:ext cx="262080" cy="165600"/>
              </p14:xfrm>
            </p:contentPart>
          </mc:Choice>
          <mc:Fallback xmlns="">
            <p:pic>
              <p:nvPicPr>
                <p:cNvPr id="24" name="Ink 23">
                  <a:extLst>
                    <a:ext uri="{FF2B5EF4-FFF2-40B4-BE49-F238E27FC236}">
                      <a16:creationId xmlns:a16="http://schemas.microsoft.com/office/drawing/2014/main" id="{765A27BE-672C-B278-85D6-758379E123DA}"/>
                    </a:ext>
                  </a:extLst>
                </p:cNvPr>
                <p:cNvPicPr/>
                <p:nvPr/>
              </p:nvPicPr>
              <p:blipFill>
                <a:blip r:embed="rId39"/>
                <a:stretch>
                  <a:fillRect/>
                </a:stretch>
              </p:blipFill>
              <p:spPr>
                <a:xfrm>
                  <a:off x="3877642" y="677001"/>
                  <a:ext cx="27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6B7BBCE-41C0-F3FD-35D6-54DA5A0D3F7F}"/>
                    </a:ext>
                  </a:extLst>
                </p14:cNvPr>
                <p14:cNvContentPartPr/>
                <p14:nvPr/>
              </p14:nvContentPartPr>
              <p14:xfrm>
                <a:off x="3146842" y="1146081"/>
                <a:ext cx="211320" cy="164520"/>
              </p14:xfrm>
            </p:contentPart>
          </mc:Choice>
          <mc:Fallback xmlns="">
            <p:pic>
              <p:nvPicPr>
                <p:cNvPr id="25" name="Ink 24">
                  <a:extLst>
                    <a:ext uri="{FF2B5EF4-FFF2-40B4-BE49-F238E27FC236}">
                      <a16:creationId xmlns:a16="http://schemas.microsoft.com/office/drawing/2014/main" id="{96B7BBCE-41C0-F3FD-35D6-54DA5A0D3F7F}"/>
                    </a:ext>
                  </a:extLst>
                </p:cNvPr>
                <p:cNvPicPr/>
                <p:nvPr/>
              </p:nvPicPr>
              <p:blipFill>
                <a:blip r:embed="rId41"/>
                <a:stretch>
                  <a:fillRect/>
                </a:stretch>
              </p:blipFill>
              <p:spPr>
                <a:xfrm>
                  <a:off x="3138202" y="1137081"/>
                  <a:ext cx="228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C84DFADC-FA85-AB98-D5AB-6D584AC7D922}"/>
                    </a:ext>
                  </a:extLst>
                </p14:cNvPr>
                <p14:cNvContentPartPr/>
                <p14:nvPr/>
              </p14:nvContentPartPr>
              <p14:xfrm>
                <a:off x="3390562" y="1141401"/>
                <a:ext cx="48240" cy="176760"/>
              </p14:xfrm>
            </p:contentPart>
          </mc:Choice>
          <mc:Fallback xmlns="">
            <p:pic>
              <p:nvPicPr>
                <p:cNvPr id="26" name="Ink 25">
                  <a:extLst>
                    <a:ext uri="{FF2B5EF4-FFF2-40B4-BE49-F238E27FC236}">
                      <a16:creationId xmlns:a16="http://schemas.microsoft.com/office/drawing/2014/main" id="{C84DFADC-FA85-AB98-D5AB-6D584AC7D922}"/>
                    </a:ext>
                  </a:extLst>
                </p:cNvPr>
                <p:cNvPicPr/>
                <p:nvPr/>
              </p:nvPicPr>
              <p:blipFill>
                <a:blip r:embed="rId43"/>
                <a:stretch>
                  <a:fillRect/>
                </a:stretch>
              </p:blipFill>
              <p:spPr>
                <a:xfrm>
                  <a:off x="3381562" y="1132761"/>
                  <a:ext cx="65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9E0B03B3-2A19-487B-81D9-1B8414BA42A2}"/>
                    </a:ext>
                  </a:extLst>
                </p14:cNvPr>
                <p14:cNvContentPartPr/>
                <p14:nvPr/>
              </p14:nvContentPartPr>
              <p14:xfrm>
                <a:off x="3380482" y="1149681"/>
                <a:ext cx="222840" cy="193320"/>
              </p14:xfrm>
            </p:contentPart>
          </mc:Choice>
          <mc:Fallback xmlns="">
            <p:pic>
              <p:nvPicPr>
                <p:cNvPr id="27" name="Ink 26">
                  <a:extLst>
                    <a:ext uri="{FF2B5EF4-FFF2-40B4-BE49-F238E27FC236}">
                      <a16:creationId xmlns:a16="http://schemas.microsoft.com/office/drawing/2014/main" id="{9E0B03B3-2A19-487B-81D9-1B8414BA42A2}"/>
                    </a:ext>
                  </a:extLst>
                </p:cNvPr>
                <p:cNvPicPr/>
                <p:nvPr/>
              </p:nvPicPr>
              <p:blipFill>
                <a:blip r:embed="rId45"/>
                <a:stretch>
                  <a:fillRect/>
                </a:stretch>
              </p:blipFill>
              <p:spPr>
                <a:xfrm>
                  <a:off x="3371482" y="1140681"/>
                  <a:ext cx="240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056F14D-239F-8694-5A53-BEB500E639D6}"/>
                    </a:ext>
                  </a:extLst>
                </p14:cNvPr>
                <p14:cNvContentPartPr/>
                <p14:nvPr/>
              </p14:nvContentPartPr>
              <p14:xfrm>
                <a:off x="3559762" y="1108281"/>
                <a:ext cx="201960" cy="163080"/>
              </p14:xfrm>
            </p:contentPart>
          </mc:Choice>
          <mc:Fallback xmlns="">
            <p:pic>
              <p:nvPicPr>
                <p:cNvPr id="28" name="Ink 27">
                  <a:extLst>
                    <a:ext uri="{FF2B5EF4-FFF2-40B4-BE49-F238E27FC236}">
                      <a16:creationId xmlns:a16="http://schemas.microsoft.com/office/drawing/2014/main" id="{2056F14D-239F-8694-5A53-BEB500E639D6}"/>
                    </a:ext>
                  </a:extLst>
                </p:cNvPr>
                <p:cNvPicPr/>
                <p:nvPr/>
              </p:nvPicPr>
              <p:blipFill>
                <a:blip r:embed="rId47"/>
                <a:stretch>
                  <a:fillRect/>
                </a:stretch>
              </p:blipFill>
              <p:spPr>
                <a:xfrm>
                  <a:off x="3551122" y="1099281"/>
                  <a:ext cx="219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445B1278-4CD3-C19F-D859-4E07DB81C5CF}"/>
                    </a:ext>
                  </a:extLst>
                </p14:cNvPr>
                <p14:cNvContentPartPr/>
                <p14:nvPr/>
              </p14:nvContentPartPr>
              <p14:xfrm>
                <a:off x="3874042" y="1212681"/>
                <a:ext cx="146880" cy="190800"/>
              </p14:xfrm>
            </p:contentPart>
          </mc:Choice>
          <mc:Fallback xmlns="">
            <p:pic>
              <p:nvPicPr>
                <p:cNvPr id="29" name="Ink 28">
                  <a:extLst>
                    <a:ext uri="{FF2B5EF4-FFF2-40B4-BE49-F238E27FC236}">
                      <a16:creationId xmlns:a16="http://schemas.microsoft.com/office/drawing/2014/main" id="{445B1278-4CD3-C19F-D859-4E07DB81C5CF}"/>
                    </a:ext>
                  </a:extLst>
                </p:cNvPr>
                <p:cNvPicPr/>
                <p:nvPr/>
              </p:nvPicPr>
              <p:blipFill>
                <a:blip r:embed="rId49"/>
                <a:stretch>
                  <a:fillRect/>
                </a:stretch>
              </p:blipFill>
              <p:spPr>
                <a:xfrm>
                  <a:off x="3865402" y="1203681"/>
                  <a:ext cx="164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A88D21A2-9D40-DABE-046E-E30D08ACB0B1}"/>
                    </a:ext>
                  </a:extLst>
                </p14:cNvPr>
                <p14:cNvContentPartPr/>
                <p14:nvPr/>
              </p14:nvContentPartPr>
              <p14:xfrm>
                <a:off x="4002202" y="1174521"/>
                <a:ext cx="21240" cy="248760"/>
              </p14:xfrm>
            </p:contentPart>
          </mc:Choice>
          <mc:Fallback xmlns="">
            <p:pic>
              <p:nvPicPr>
                <p:cNvPr id="30" name="Ink 29">
                  <a:extLst>
                    <a:ext uri="{FF2B5EF4-FFF2-40B4-BE49-F238E27FC236}">
                      <a16:creationId xmlns:a16="http://schemas.microsoft.com/office/drawing/2014/main" id="{A88D21A2-9D40-DABE-046E-E30D08ACB0B1}"/>
                    </a:ext>
                  </a:extLst>
                </p:cNvPr>
                <p:cNvPicPr/>
                <p:nvPr/>
              </p:nvPicPr>
              <p:blipFill>
                <a:blip r:embed="rId51"/>
                <a:stretch>
                  <a:fillRect/>
                </a:stretch>
              </p:blipFill>
              <p:spPr>
                <a:xfrm>
                  <a:off x="3993202" y="1165881"/>
                  <a:ext cx="388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3FB04DAC-539E-5923-3A0A-936B3DC78BC5}"/>
                    </a:ext>
                  </a:extLst>
                </p14:cNvPr>
                <p14:cNvContentPartPr/>
                <p14:nvPr/>
              </p14:nvContentPartPr>
              <p14:xfrm>
                <a:off x="4091122" y="1178481"/>
                <a:ext cx="38520" cy="232200"/>
              </p14:xfrm>
            </p:contentPart>
          </mc:Choice>
          <mc:Fallback xmlns="">
            <p:pic>
              <p:nvPicPr>
                <p:cNvPr id="31" name="Ink 30">
                  <a:extLst>
                    <a:ext uri="{FF2B5EF4-FFF2-40B4-BE49-F238E27FC236}">
                      <a16:creationId xmlns:a16="http://schemas.microsoft.com/office/drawing/2014/main" id="{3FB04DAC-539E-5923-3A0A-936B3DC78BC5}"/>
                    </a:ext>
                  </a:extLst>
                </p:cNvPr>
                <p:cNvPicPr/>
                <p:nvPr/>
              </p:nvPicPr>
              <p:blipFill>
                <a:blip r:embed="rId53"/>
                <a:stretch>
                  <a:fillRect/>
                </a:stretch>
              </p:blipFill>
              <p:spPr>
                <a:xfrm>
                  <a:off x="4082122" y="1169481"/>
                  <a:ext cx="561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29BF103E-10B7-A5DE-D336-7004C9335418}"/>
                    </a:ext>
                  </a:extLst>
                </p14:cNvPr>
                <p14:cNvContentPartPr/>
                <p14:nvPr/>
              </p14:nvContentPartPr>
              <p14:xfrm>
                <a:off x="4177882" y="1160841"/>
                <a:ext cx="456120" cy="254520"/>
              </p14:xfrm>
            </p:contentPart>
          </mc:Choice>
          <mc:Fallback xmlns="">
            <p:pic>
              <p:nvPicPr>
                <p:cNvPr id="32" name="Ink 31">
                  <a:extLst>
                    <a:ext uri="{FF2B5EF4-FFF2-40B4-BE49-F238E27FC236}">
                      <a16:creationId xmlns:a16="http://schemas.microsoft.com/office/drawing/2014/main" id="{29BF103E-10B7-A5DE-D336-7004C9335418}"/>
                    </a:ext>
                  </a:extLst>
                </p:cNvPr>
                <p:cNvPicPr/>
                <p:nvPr/>
              </p:nvPicPr>
              <p:blipFill>
                <a:blip r:embed="rId55"/>
                <a:stretch>
                  <a:fillRect/>
                </a:stretch>
              </p:blipFill>
              <p:spPr>
                <a:xfrm>
                  <a:off x="4169242" y="1152201"/>
                  <a:ext cx="473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F670F019-53E7-32E2-515D-84C0FF963DA4}"/>
                    </a:ext>
                  </a:extLst>
                </p14:cNvPr>
                <p14:cNvContentPartPr/>
                <p14:nvPr/>
              </p14:nvContentPartPr>
              <p14:xfrm>
                <a:off x="4122802" y="1489521"/>
                <a:ext cx="299880" cy="56880"/>
              </p14:xfrm>
            </p:contentPart>
          </mc:Choice>
          <mc:Fallback xmlns="">
            <p:pic>
              <p:nvPicPr>
                <p:cNvPr id="34" name="Ink 33">
                  <a:extLst>
                    <a:ext uri="{FF2B5EF4-FFF2-40B4-BE49-F238E27FC236}">
                      <a16:creationId xmlns:a16="http://schemas.microsoft.com/office/drawing/2014/main" id="{F670F019-53E7-32E2-515D-84C0FF963DA4}"/>
                    </a:ext>
                  </a:extLst>
                </p:cNvPr>
                <p:cNvPicPr/>
                <p:nvPr/>
              </p:nvPicPr>
              <p:blipFill>
                <a:blip r:embed="rId57"/>
                <a:stretch>
                  <a:fillRect/>
                </a:stretch>
              </p:blipFill>
              <p:spPr>
                <a:xfrm>
                  <a:off x="4114162" y="1480521"/>
                  <a:ext cx="317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8E8DF10-1AF7-03D2-F4C4-39D2ECFF7220}"/>
                    </a:ext>
                  </a:extLst>
                </p14:cNvPr>
                <p14:cNvContentPartPr/>
                <p14:nvPr/>
              </p14:nvContentPartPr>
              <p14:xfrm>
                <a:off x="4158082" y="1554681"/>
                <a:ext cx="261360" cy="27360"/>
              </p14:xfrm>
            </p:contentPart>
          </mc:Choice>
          <mc:Fallback xmlns="">
            <p:pic>
              <p:nvPicPr>
                <p:cNvPr id="35" name="Ink 34">
                  <a:extLst>
                    <a:ext uri="{FF2B5EF4-FFF2-40B4-BE49-F238E27FC236}">
                      <a16:creationId xmlns:a16="http://schemas.microsoft.com/office/drawing/2014/main" id="{98E8DF10-1AF7-03D2-F4C4-39D2ECFF7220}"/>
                    </a:ext>
                  </a:extLst>
                </p:cNvPr>
                <p:cNvPicPr/>
                <p:nvPr/>
              </p:nvPicPr>
              <p:blipFill>
                <a:blip r:embed="rId59"/>
                <a:stretch>
                  <a:fillRect/>
                </a:stretch>
              </p:blipFill>
              <p:spPr>
                <a:xfrm>
                  <a:off x="4149082" y="1546041"/>
                  <a:ext cx="27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C628B4C-9B77-0A2B-0677-2387DEF251AD}"/>
                    </a:ext>
                  </a:extLst>
                </p14:cNvPr>
                <p14:cNvContentPartPr/>
                <p14:nvPr/>
              </p14:nvContentPartPr>
              <p14:xfrm>
                <a:off x="4778362" y="971481"/>
                <a:ext cx="1572840" cy="89280"/>
              </p14:xfrm>
            </p:contentPart>
          </mc:Choice>
          <mc:Fallback xmlns="">
            <p:pic>
              <p:nvPicPr>
                <p:cNvPr id="37" name="Ink 36">
                  <a:extLst>
                    <a:ext uri="{FF2B5EF4-FFF2-40B4-BE49-F238E27FC236}">
                      <a16:creationId xmlns:a16="http://schemas.microsoft.com/office/drawing/2014/main" id="{7C628B4C-9B77-0A2B-0677-2387DEF251AD}"/>
                    </a:ext>
                  </a:extLst>
                </p:cNvPr>
                <p:cNvPicPr/>
                <p:nvPr/>
              </p:nvPicPr>
              <p:blipFill>
                <a:blip r:embed="rId61"/>
                <a:stretch>
                  <a:fillRect/>
                </a:stretch>
              </p:blipFill>
              <p:spPr>
                <a:xfrm>
                  <a:off x="4769722" y="962481"/>
                  <a:ext cx="1590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6CFB7804-8B6F-A419-C42B-F827FFB769B5}"/>
                    </a:ext>
                  </a:extLst>
                </p14:cNvPr>
                <p14:cNvContentPartPr/>
                <p14:nvPr/>
              </p14:nvContentPartPr>
              <p14:xfrm>
                <a:off x="6141322" y="952401"/>
                <a:ext cx="180000" cy="207720"/>
              </p14:xfrm>
            </p:contentPart>
          </mc:Choice>
          <mc:Fallback xmlns="">
            <p:pic>
              <p:nvPicPr>
                <p:cNvPr id="38" name="Ink 37">
                  <a:extLst>
                    <a:ext uri="{FF2B5EF4-FFF2-40B4-BE49-F238E27FC236}">
                      <a16:creationId xmlns:a16="http://schemas.microsoft.com/office/drawing/2014/main" id="{6CFB7804-8B6F-A419-C42B-F827FFB769B5}"/>
                    </a:ext>
                  </a:extLst>
                </p:cNvPr>
                <p:cNvPicPr/>
                <p:nvPr/>
              </p:nvPicPr>
              <p:blipFill>
                <a:blip r:embed="rId63"/>
                <a:stretch>
                  <a:fillRect/>
                </a:stretch>
              </p:blipFill>
              <p:spPr>
                <a:xfrm>
                  <a:off x="6132322" y="943401"/>
                  <a:ext cx="197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25D4683-9D53-CCD3-B6EC-02B7C3B69698}"/>
                    </a:ext>
                  </a:extLst>
                </p14:cNvPr>
                <p14:cNvContentPartPr/>
                <p14:nvPr/>
              </p14:nvContentPartPr>
              <p14:xfrm>
                <a:off x="6347242" y="556401"/>
                <a:ext cx="67320" cy="1105560"/>
              </p14:xfrm>
            </p:contentPart>
          </mc:Choice>
          <mc:Fallback xmlns="">
            <p:pic>
              <p:nvPicPr>
                <p:cNvPr id="39" name="Ink 38">
                  <a:extLst>
                    <a:ext uri="{FF2B5EF4-FFF2-40B4-BE49-F238E27FC236}">
                      <a16:creationId xmlns:a16="http://schemas.microsoft.com/office/drawing/2014/main" id="{625D4683-9D53-CCD3-B6EC-02B7C3B69698}"/>
                    </a:ext>
                  </a:extLst>
                </p:cNvPr>
                <p:cNvPicPr/>
                <p:nvPr/>
              </p:nvPicPr>
              <p:blipFill>
                <a:blip r:embed="rId65"/>
                <a:stretch>
                  <a:fillRect/>
                </a:stretch>
              </p:blipFill>
              <p:spPr>
                <a:xfrm>
                  <a:off x="6338242" y="547761"/>
                  <a:ext cx="8496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D96BE906-0CBA-F057-B539-F7D9C21DF639}"/>
                    </a:ext>
                  </a:extLst>
                </p14:cNvPr>
                <p14:cNvContentPartPr/>
                <p14:nvPr/>
              </p14:nvContentPartPr>
              <p14:xfrm>
                <a:off x="6357322" y="1591041"/>
                <a:ext cx="2317320" cy="51480"/>
              </p14:xfrm>
            </p:contentPart>
          </mc:Choice>
          <mc:Fallback xmlns="">
            <p:pic>
              <p:nvPicPr>
                <p:cNvPr id="40" name="Ink 39">
                  <a:extLst>
                    <a:ext uri="{FF2B5EF4-FFF2-40B4-BE49-F238E27FC236}">
                      <a16:creationId xmlns:a16="http://schemas.microsoft.com/office/drawing/2014/main" id="{D96BE906-0CBA-F057-B539-F7D9C21DF639}"/>
                    </a:ext>
                  </a:extLst>
                </p:cNvPr>
                <p:cNvPicPr/>
                <p:nvPr/>
              </p:nvPicPr>
              <p:blipFill>
                <a:blip r:embed="rId67"/>
                <a:stretch>
                  <a:fillRect/>
                </a:stretch>
              </p:blipFill>
              <p:spPr>
                <a:xfrm>
                  <a:off x="6348682" y="1582401"/>
                  <a:ext cx="2334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2F70777B-01C1-3FDA-F59C-75E7EDCCDC1F}"/>
                    </a:ext>
                  </a:extLst>
                </p14:cNvPr>
                <p14:cNvContentPartPr/>
                <p14:nvPr/>
              </p14:nvContentPartPr>
              <p14:xfrm>
                <a:off x="6242482" y="455241"/>
                <a:ext cx="2387160" cy="1241640"/>
              </p14:xfrm>
            </p:contentPart>
          </mc:Choice>
          <mc:Fallback xmlns="">
            <p:pic>
              <p:nvPicPr>
                <p:cNvPr id="41" name="Ink 40">
                  <a:extLst>
                    <a:ext uri="{FF2B5EF4-FFF2-40B4-BE49-F238E27FC236}">
                      <a16:creationId xmlns:a16="http://schemas.microsoft.com/office/drawing/2014/main" id="{2F70777B-01C1-3FDA-F59C-75E7EDCCDC1F}"/>
                    </a:ext>
                  </a:extLst>
                </p:cNvPr>
                <p:cNvPicPr/>
                <p:nvPr/>
              </p:nvPicPr>
              <p:blipFill>
                <a:blip r:embed="rId69"/>
                <a:stretch>
                  <a:fillRect/>
                </a:stretch>
              </p:blipFill>
              <p:spPr>
                <a:xfrm>
                  <a:off x="6233482" y="446241"/>
                  <a:ext cx="2404800" cy="1259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4165CF00-73D6-6A2B-2328-4FB8AFBEC47F}"/>
                    </a:ext>
                  </a:extLst>
                </p14:cNvPr>
                <p14:cNvContentPartPr/>
                <p14:nvPr/>
              </p14:nvContentPartPr>
              <p14:xfrm>
                <a:off x="6633802" y="918921"/>
                <a:ext cx="141480" cy="180720"/>
              </p14:xfrm>
            </p:contentPart>
          </mc:Choice>
          <mc:Fallback xmlns="">
            <p:pic>
              <p:nvPicPr>
                <p:cNvPr id="42" name="Ink 41">
                  <a:extLst>
                    <a:ext uri="{FF2B5EF4-FFF2-40B4-BE49-F238E27FC236}">
                      <a16:creationId xmlns:a16="http://schemas.microsoft.com/office/drawing/2014/main" id="{4165CF00-73D6-6A2B-2328-4FB8AFBEC47F}"/>
                    </a:ext>
                  </a:extLst>
                </p:cNvPr>
                <p:cNvPicPr/>
                <p:nvPr/>
              </p:nvPicPr>
              <p:blipFill>
                <a:blip r:embed="rId71"/>
                <a:stretch>
                  <a:fillRect/>
                </a:stretch>
              </p:blipFill>
              <p:spPr>
                <a:xfrm>
                  <a:off x="6624802" y="909921"/>
                  <a:ext cx="159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AFC20344-75F0-F1B5-9FAD-52F42869BBF8}"/>
                    </a:ext>
                  </a:extLst>
                </p14:cNvPr>
                <p14:cNvContentPartPr/>
                <p14:nvPr/>
              </p14:nvContentPartPr>
              <p14:xfrm>
                <a:off x="6845122" y="897321"/>
                <a:ext cx="20520" cy="219960"/>
              </p14:xfrm>
            </p:contentPart>
          </mc:Choice>
          <mc:Fallback xmlns="">
            <p:pic>
              <p:nvPicPr>
                <p:cNvPr id="43" name="Ink 42">
                  <a:extLst>
                    <a:ext uri="{FF2B5EF4-FFF2-40B4-BE49-F238E27FC236}">
                      <a16:creationId xmlns:a16="http://schemas.microsoft.com/office/drawing/2014/main" id="{AFC20344-75F0-F1B5-9FAD-52F42869BBF8}"/>
                    </a:ext>
                  </a:extLst>
                </p:cNvPr>
                <p:cNvPicPr/>
                <p:nvPr/>
              </p:nvPicPr>
              <p:blipFill>
                <a:blip r:embed="rId73"/>
                <a:stretch>
                  <a:fillRect/>
                </a:stretch>
              </p:blipFill>
              <p:spPr>
                <a:xfrm>
                  <a:off x="6836122" y="888321"/>
                  <a:ext cx="38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9A7B1A66-DEA7-102F-59AD-0169528BDAD0}"/>
                    </a:ext>
                  </a:extLst>
                </p14:cNvPr>
                <p14:cNvContentPartPr/>
                <p14:nvPr/>
              </p14:nvContentPartPr>
              <p14:xfrm>
                <a:off x="6792922" y="851241"/>
                <a:ext cx="212760" cy="285840"/>
              </p14:xfrm>
            </p:contentPart>
          </mc:Choice>
          <mc:Fallback xmlns="">
            <p:pic>
              <p:nvPicPr>
                <p:cNvPr id="44" name="Ink 43">
                  <a:extLst>
                    <a:ext uri="{FF2B5EF4-FFF2-40B4-BE49-F238E27FC236}">
                      <a16:creationId xmlns:a16="http://schemas.microsoft.com/office/drawing/2014/main" id="{9A7B1A66-DEA7-102F-59AD-0169528BDAD0}"/>
                    </a:ext>
                  </a:extLst>
                </p:cNvPr>
                <p:cNvPicPr/>
                <p:nvPr/>
              </p:nvPicPr>
              <p:blipFill>
                <a:blip r:embed="rId75"/>
                <a:stretch>
                  <a:fillRect/>
                </a:stretch>
              </p:blipFill>
              <p:spPr>
                <a:xfrm>
                  <a:off x="6783922" y="842601"/>
                  <a:ext cx="230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7AF223F7-28B1-D5FD-2CE7-611473555B72}"/>
                    </a:ext>
                  </a:extLst>
                </p14:cNvPr>
                <p14:cNvContentPartPr/>
                <p14:nvPr/>
              </p14:nvContentPartPr>
              <p14:xfrm>
                <a:off x="7074082" y="958881"/>
                <a:ext cx="170280" cy="183240"/>
              </p14:xfrm>
            </p:contentPart>
          </mc:Choice>
          <mc:Fallback xmlns="">
            <p:pic>
              <p:nvPicPr>
                <p:cNvPr id="45" name="Ink 44">
                  <a:extLst>
                    <a:ext uri="{FF2B5EF4-FFF2-40B4-BE49-F238E27FC236}">
                      <a16:creationId xmlns:a16="http://schemas.microsoft.com/office/drawing/2014/main" id="{7AF223F7-28B1-D5FD-2CE7-611473555B72}"/>
                    </a:ext>
                  </a:extLst>
                </p:cNvPr>
                <p:cNvPicPr/>
                <p:nvPr/>
              </p:nvPicPr>
              <p:blipFill>
                <a:blip r:embed="rId77"/>
                <a:stretch>
                  <a:fillRect/>
                </a:stretch>
              </p:blipFill>
              <p:spPr>
                <a:xfrm>
                  <a:off x="7065082" y="950241"/>
                  <a:ext cx="187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87F05463-AFFB-729B-C72F-BA36F43F662D}"/>
                    </a:ext>
                  </a:extLst>
                </p14:cNvPr>
                <p14:cNvContentPartPr/>
                <p14:nvPr/>
              </p14:nvContentPartPr>
              <p14:xfrm>
                <a:off x="7266682" y="855201"/>
                <a:ext cx="38880" cy="240120"/>
              </p14:xfrm>
            </p:contentPart>
          </mc:Choice>
          <mc:Fallback xmlns="">
            <p:pic>
              <p:nvPicPr>
                <p:cNvPr id="46" name="Ink 45">
                  <a:extLst>
                    <a:ext uri="{FF2B5EF4-FFF2-40B4-BE49-F238E27FC236}">
                      <a16:creationId xmlns:a16="http://schemas.microsoft.com/office/drawing/2014/main" id="{87F05463-AFFB-729B-C72F-BA36F43F662D}"/>
                    </a:ext>
                  </a:extLst>
                </p:cNvPr>
                <p:cNvPicPr/>
                <p:nvPr/>
              </p:nvPicPr>
              <p:blipFill>
                <a:blip r:embed="rId79"/>
                <a:stretch>
                  <a:fillRect/>
                </a:stretch>
              </p:blipFill>
              <p:spPr>
                <a:xfrm>
                  <a:off x="7257682" y="846561"/>
                  <a:ext cx="565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E0B52D52-2860-D438-41D9-12A5E1DD73BA}"/>
                    </a:ext>
                  </a:extLst>
                </p14:cNvPr>
                <p14:cNvContentPartPr/>
                <p14:nvPr/>
              </p14:nvContentPartPr>
              <p14:xfrm>
                <a:off x="7252642" y="916761"/>
                <a:ext cx="326160" cy="184320"/>
              </p14:xfrm>
            </p:contentPart>
          </mc:Choice>
          <mc:Fallback xmlns="">
            <p:pic>
              <p:nvPicPr>
                <p:cNvPr id="47" name="Ink 46">
                  <a:extLst>
                    <a:ext uri="{FF2B5EF4-FFF2-40B4-BE49-F238E27FC236}">
                      <a16:creationId xmlns:a16="http://schemas.microsoft.com/office/drawing/2014/main" id="{E0B52D52-2860-D438-41D9-12A5E1DD73BA}"/>
                    </a:ext>
                  </a:extLst>
                </p:cNvPr>
                <p:cNvPicPr/>
                <p:nvPr/>
              </p:nvPicPr>
              <p:blipFill>
                <a:blip r:embed="rId81"/>
                <a:stretch>
                  <a:fillRect/>
                </a:stretch>
              </p:blipFill>
              <p:spPr>
                <a:xfrm>
                  <a:off x="7244002" y="908121"/>
                  <a:ext cx="343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63DADAF5-1798-514B-B6A0-2DD8CC1D131E}"/>
                    </a:ext>
                  </a:extLst>
                </p14:cNvPr>
                <p14:cNvContentPartPr/>
                <p14:nvPr/>
              </p14:nvContentPartPr>
              <p14:xfrm>
                <a:off x="7178842" y="1214481"/>
                <a:ext cx="258840" cy="259920"/>
              </p14:xfrm>
            </p:contentPart>
          </mc:Choice>
          <mc:Fallback xmlns="">
            <p:pic>
              <p:nvPicPr>
                <p:cNvPr id="48" name="Ink 47">
                  <a:extLst>
                    <a:ext uri="{FF2B5EF4-FFF2-40B4-BE49-F238E27FC236}">
                      <a16:creationId xmlns:a16="http://schemas.microsoft.com/office/drawing/2014/main" id="{63DADAF5-1798-514B-B6A0-2DD8CC1D131E}"/>
                    </a:ext>
                  </a:extLst>
                </p:cNvPr>
                <p:cNvPicPr/>
                <p:nvPr/>
              </p:nvPicPr>
              <p:blipFill>
                <a:blip r:embed="rId83"/>
                <a:stretch>
                  <a:fillRect/>
                </a:stretch>
              </p:blipFill>
              <p:spPr>
                <a:xfrm>
                  <a:off x="7170202" y="1205481"/>
                  <a:ext cx="276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4B5BEA54-6840-A58A-A7DE-CFDC71263E66}"/>
                    </a:ext>
                  </a:extLst>
                </p14:cNvPr>
                <p14:cNvContentPartPr/>
                <p14:nvPr/>
              </p14:nvContentPartPr>
              <p14:xfrm>
                <a:off x="7451002" y="1214841"/>
                <a:ext cx="284040" cy="252000"/>
              </p14:xfrm>
            </p:contentPart>
          </mc:Choice>
          <mc:Fallback xmlns="">
            <p:pic>
              <p:nvPicPr>
                <p:cNvPr id="49" name="Ink 48">
                  <a:extLst>
                    <a:ext uri="{FF2B5EF4-FFF2-40B4-BE49-F238E27FC236}">
                      <a16:creationId xmlns:a16="http://schemas.microsoft.com/office/drawing/2014/main" id="{4B5BEA54-6840-A58A-A7DE-CFDC71263E66}"/>
                    </a:ext>
                  </a:extLst>
                </p:cNvPr>
                <p:cNvPicPr/>
                <p:nvPr/>
              </p:nvPicPr>
              <p:blipFill>
                <a:blip r:embed="rId85"/>
                <a:stretch>
                  <a:fillRect/>
                </a:stretch>
              </p:blipFill>
              <p:spPr>
                <a:xfrm>
                  <a:off x="7442002" y="1205841"/>
                  <a:ext cx="301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7E2D36F3-631A-192B-C050-F26A7706179A}"/>
                    </a:ext>
                  </a:extLst>
                </p14:cNvPr>
                <p14:cNvContentPartPr/>
                <p14:nvPr/>
              </p14:nvContentPartPr>
              <p14:xfrm>
                <a:off x="7689322" y="1229601"/>
                <a:ext cx="157320" cy="227880"/>
              </p14:xfrm>
            </p:contentPart>
          </mc:Choice>
          <mc:Fallback xmlns="">
            <p:pic>
              <p:nvPicPr>
                <p:cNvPr id="50" name="Ink 49">
                  <a:extLst>
                    <a:ext uri="{FF2B5EF4-FFF2-40B4-BE49-F238E27FC236}">
                      <a16:creationId xmlns:a16="http://schemas.microsoft.com/office/drawing/2014/main" id="{7E2D36F3-631A-192B-C050-F26A7706179A}"/>
                    </a:ext>
                  </a:extLst>
                </p:cNvPr>
                <p:cNvPicPr/>
                <p:nvPr/>
              </p:nvPicPr>
              <p:blipFill>
                <a:blip r:embed="rId87"/>
                <a:stretch>
                  <a:fillRect/>
                </a:stretch>
              </p:blipFill>
              <p:spPr>
                <a:xfrm>
                  <a:off x="7680322" y="1220601"/>
                  <a:ext cx="174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36BC9E2D-F37D-C170-1B31-B94510DFE5D5}"/>
                    </a:ext>
                  </a:extLst>
                </p14:cNvPr>
                <p14:cNvContentPartPr/>
                <p14:nvPr/>
              </p14:nvContentPartPr>
              <p14:xfrm>
                <a:off x="8534602" y="1107201"/>
                <a:ext cx="520920" cy="25920"/>
              </p14:xfrm>
            </p:contentPart>
          </mc:Choice>
          <mc:Fallback xmlns="">
            <p:pic>
              <p:nvPicPr>
                <p:cNvPr id="51" name="Ink 50">
                  <a:extLst>
                    <a:ext uri="{FF2B5EF4-FFF2-40B4-BE49-F238E27FC236}">
                      <a16:creationId xmlns:a16="http://schemas.microsoft.com/office/drawing/2014/main" id="{36BC9E2D-F37D-C170-1B31-B94510DFE5D5}"/>
                    </a:ext>
                  </a:extLst>
                </p:cNvPr>
                <p:cNvPicPr/>
                <p:nvPr/>
              </p:nvPicPr>
              <p:blipFill>
                <a:blip r:embed="rId89"/>
                <a:stretch>
                  <a:fillRect/>
                </a:stretch>
              </p:blipFill>
              <p:spPr>
                <a:xfrm>
                  <a:off x="8525962" y="1098561"/>
                  <a:ext cx="538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89A8C210-9256-7CCF-74C7-CAFE46E4B077}"/>
                    </a:ext>
                  </a:extLst>
                </p14:cNvPr>
                <p14:cNvContentPartPr/>
                <p14:nvPr/>
              </p14:nvContentPartPr>
              <p14:xfrm>
                <a:off x="8924482" y="1009641"/>
                <a:ext cx="168480" cy="192240"/>
              </p14:xfrm>
            </p:contentPart>
          </mc:Choice>
          <mc:Fallback xmlns="">
            <p:pic>
              <p:nvPicPr>
                <p:cNvPr id="52" name="Ink 51">
                  <a:extLst>
                    <a:ext uri="{FF2B5EF4-FFF2-40B4-BE49-F238E27FC236}">
                      <a16:creationId xmlns:a16="http://schemas.microsoft.com/office/drawing/2014/main" id="{89A8C210-9256-7CCF-74C7-CAFE46E4B077}"/>
                    </a:ext>
                  </a:extLst>
                </p:cNvPr>
                <p:cNvPicPr/>
                <p:nvPr/>
              </p:nvPicPr>
              <p:blipFill>
                <a:blip r:embed="rId91"/>
                <a:stretch>
                  <a:fillRect/>
                </a:stretch>
              </p:blipFill>
              <p:spPr>
                <a:xfrm>
                  <a:off x="8915482" y="1001001"/>
                  <a:ext cx="186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3066E5B9-6394-6CAB-3CA5-637B1482B0E8}"/>
                    </a:ext>
                  </a:extLst>
                </p14:cNvPr>
                <p14:cNvContentPartPr/>
                <p14:nvPr/>
              </p14:nvContentPartPr>
              <p14:xfrm>
                <a:off x="9272242" y="542361"/>
                <a:ext cx="1960200" cy="1197000"/>
              </p14:xfrm>
            </p:contentPart>
          </mc:Choice>
          <mc:Fallback xmlns="">
            <p:pic>
              <p:nvPicPr>
                <p:cNvPr id="53" name="Ink 52">
                  <a:extLst>
                    <a:ext uri="{FF2B5EF4-FFF2-40B4-BE49-F238E27FC236}">
                      <a16:creationId xmlns:a16="http://schemas.microsoft.com/office/drawing/2014/main" id="{3066E5B9-6394-6CAB-3CA5-637B1482B0E8}"/>
                    </a:ext>
                  </a:extLst>
                </p:cNvPr>
                <p:cNvPicPr/>
                <p:nvPr/>
              </p:nvPicPr>
              <p:blipFill>
                <a:blip r:embed="rId93"/>
                <a:stretch>
                  <a:fillRect/>
                </a:stretch>
              </p:blipFill>
              <p:spPr>
                <a:xfrm>
                  <a:off x="9263242" y="533721"/>
                  <a:ext cx="197784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9005EC06-0F78-2959-FAEA-10C21AA59D7F}"/>
                    </a:ext>
                  </a:extLst>
                </p14:cNvPr>
                <p14:cNvContentPartPr/>
                <p14:nvPr/>
              </p14:nvContentPartPr>
              <p14:xfrm>
                <a:off x="9233002" y="509601"/>
                <a:ext cx="2006640" cy="1142640"/>
              </p14:xfrm>
            </p:contentPart>
          </mc:Choice>
          <mc:Fallback xmlns="">
            <p:pic>
              <p:nvPicPr>
                <p:cNvPr id="54" name="Ink 53">
                  <a:extLst>
                    <a:ext uri="{FF2B5EF4-FFF2-40B4-BE49-F238E27FC236}">
                      <a16:creationId xmlns:a16="http://schemas.microsoft.com/office/drawing/2014/main" id="{9005EC06-0F78-2959-FAEA-10C21AA59D7F}"/>
                    </a:ext>
                  </a:extLst>
                </p:cNvPr>
                <p:cNvPicPr/>
                <p:nvPr/>
              </p:nvPicPr>
              <p:blipFill>
                <a:blip r:embed="rId95"/>
                <a:stretch>
                  <a:fillRect/>
                </a:stretch>
              </p:blipFill>
              <p:spPr>
                <a:xfrm>
                  <a:off x="9224362" y="500961"/>
                  <a:ext cx="202428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84CE2A2C-F276-5ADC-82AF-0878F36B4A27}"/>
                    </a:ext>
                  </a:extLst>
                </p14:cNvPr>
                <p14:cNvContentPartPr/>
                <p14:nvPr/>
              </p14:nvContentPartPr>
              <p14:xfrm>
                <a:off x="7842682" y="1160121"/>
                <a:ext cx="186840" cy="383760"/>
              </p14:xfrm>
            </p:contentPart>
          </mc:Choice>
          <mc:Fallback xmlns="">
            <p:pic>
              <p:nvPicPr>
                <p:cNvPr id="58" name="Ink 57">
                  <a:extLst>
                    <a:ext uri="{FF2B5EF4-FFF2-40B4-BE49-F238E27FC236}">
                      <a16:creationId xmlns:a16="http://schemas.microsoft.com/office/drawing/2014/main" id="{84CE2A2C-F276-5ADC-82AF-0878F36B4A27}"/>
                    </a:ext>
                  </a:extLst>
                </p:cNvPr>
                <p:cNvPicPr/>
                <p:nvPr/>
              </p:nvPicPr>
              <p:blipFill>
                <a:blip r:embed="rId97"/>
                <a:stretch>
                  <a:fillRect/>
                </a:stretch>
              </p:blipFill>
              <p:spPr>
                <a:xfrm>
                  <a:off x="7834042" y="1151121"/>
                  <a:ext cx="2044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D6EDDCCB-4EC8-52DA-9A15-E7EE95EF7BD5}"/>
                    </a:ext>
                  </a:extLst>
                </p14:cNvPr>
                <p14:cNvContentPartPr/>
                <p14:nvPr/>
              </p14:nvContentPartPr>
              <p14:xfrm>
                <a:off x="8079562" y="1257321"/>
                <a:ext cx="159480" cy="269280"/>
              </p14:xfrm>
            </p:contentPart>
          </mc:Choice>
          <mc:Fallback xmlns="">
            <p:pic>
              <p:nvPicPr>
                <p:cNvPr id="59" name="Ink 58">
                  <a:extLst>
                    <a:ext uri="{FF2B5EF4-FFF2-40B4-BE49-F238E27FC236}">
                      <a16:creationId xmlns:a16="http://schemas.microsoft.com/office/drawing/2014/main" id="{D6EDDCCB-4EC8-52DA-9A15-E7EE95EF7BD5}"/>
                    </a:ext>
                  </a:extLst>
                </p:cNvPr>
                <p:cNvPicPr/>
                <p:nvPr/>
              </p:nvPicPr>
              <p:blipFill>
                <a:blip r:embed="rId99"/>
                <a:stretch>
                  <a:fillRect/>
                </a:stretch>
              </p:blipFill>
              <p:spPr>
                <a:xfrm>
                  <a:off x="8070562" y="1248681"/>
                  <a:ext cx="1771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377BA99A-3BBA-3351-7A60-3369E45935CD}"/>
                    </a:ext>
                  </a:extLst>
                </p14:cNvPr>
                <p14:cNvContentPartPr/>
                <p14:nvPr/>
              </p14:nvContentPartPr>
              <p14:xfrm>
                <a:off x="8259562" y="1367121"/>
                <a:ext cx="153720" cy="270720"/>
              </p14:xfrm>
            </p:contentPart>
          </mc:Choice>
          <mc:Fallback xmlns="">
            <p:pic>
              <p:nvPicPr>
                <p:cNvPr id="60" name="Ink 59">
                  <a:extLst>
                    <a:ext uri="{FF2B5EF4-FFF2-40B4-BE49-F238E27FC236}">
                      <a16:creationId xmlns:a16="http://schemas.microsoft.com/office/drawing/2014/main" id="{377BA99A-3BBA-3351-7A60-3369E45935CD}"/>
                    </a:ext>
                  </a:extLst>
                </p:cNvPr>
                <p:cNvPicPr/>
                <p:nvPr/>
              </p:nvPicPr>
              <p:blipFill>
                <a:blip r:embed="rId101"/>
                <a:stretch>
                  <a:fillRect/>
                </a:stretch>
              </p:blipFill>
              <p:spPr>
                <a:xfrm>
                  <a:off x="8250562" y="1358481"/>
                  <a:ext cx="1713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59E1923F-BFC9-5A2C-95B0-B354E0E7C2FC}"/>
                    </a:ext>
                  </a:extLst>
                </p14:cNvPr>
                <p14:cNvContentPartPr/>
                <p14:nvPr/>
              </p14:nvContentPartPr>
              <p14:xfrm>
                <a:off x="8408962" y="1494921"/>
                <a:ext cx="15120" cy="30600"/>
              </p14:xfrm>
            </p:contentPart>
          </mc:Choice>
          <mc:Fallback xmlns="">
            <p:pic>
              <p:nvPicPr>
                <p:cNvPr id="61" name="Ink 60">
                  <a:extLst>
                    <a:ext uri="{FF2B5EF4-FFF2-40B4-BE49-F238E27FC236}">
                      <a16:creationId xmlns:a16="http://schemas.microsoft.com/office/drawing/2014/main" id="{59E1923F-BFC9-5A2C-95B0-B354E0E7C2FC}"/>
                    </a:ext>
                  </a:extLst>
                </p:cNvPr>
                <p:cNvPicPr/>
                <p:nvPr/>
              </p:nvPicPr>
              <p:blipFill>
                <a:blip r:embed="rId103"/>
                <a:stretch>
                  <a:fillRect/>
                </a:stretch>
              </p:blipFill>
              <p:spPr>
                <a:xfrm>
                  <a:off x="8400322" y="1486281"/>
                  <a:ext cx="32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7661EB3B-C419-D6F4-75A7-9BF4F3624718}"/>
                    </a:ext>
                  </a:extLst>
                </p14:cNvPr>
                <p14:cNvContentPartPr/>
                <p14:nvPr/>
              </p14:nvContentPartPr>
              <p14:xfrm>
                <a:off x="9532882" y="539841"/>
                <a:ext cx="183600" cy="664560"/>
              </p14:xfrm>
            </p:contentPart>
          </mc:Choice>
          <mc:Fallback xmlns="">
            <p:pic>
              <p:nvPicPr>
                <p:cNvPr id="63" name="Ink 62">
                  <a:extLst>
                    <a:ext uri="{FF2B5EF4-FFF2-40B4-BE49-F238E27FC236}">
                      <a16:creationId xmlns:a16="http://schemas.microsoft.com/office/drawing/2014/main" id="{7661EB3B-C419-D6F4-75A7-9BF4F3624718}"/>
                    </a:ext>
                  </a:extLst>
                </p:cNvPr>
                <p:cNvPicPr/>
                <p:nvPr/>
              </p:nvPicPr>
              <p:blipFill>
                <a:blip r:embed="rId105"/>
                <a:stretch>
                  <a:fillRect/>
                </a:stretch>
              </p:blipFill>
              <p:spPr>
                <a:xfrm>
                  <a:off x="9523882" y="531201"/>
                  <a:ext cx="2012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84505816-7D52-DA12-0671-EF5FB50D2088}"/>
                    </a:ext>
                  </a:extLst>
                </p14:cNvPr>
                <p14:cNvContentPartPr/>
                <p14:nvPr/>
              </p14:nvContentPartPr>
              <p14:xfrm>
                <a:off x="9484282" y="945561"/>
                <a:ext cx="283320" cy="118080"/>
              </p14:xfrm>
            </p:contentPart>
          </mc:Choice>
          <mc:Fallback xmlns="">
            <p:pic>
              <p:nvPicPr>
                <p:cNvPr id="64" name="Ink 63">
                  <a:extLst>
                    <a:ext uri="{FF2B5EF4-FFF2-40B4-BE49-F238E27FC236}">
                      <a16:creationId xmlns:a16="http://schemas.microsoft.com/office/drawing/2014/main" id="{84505816-7D52-DA12-0671-EF5FB50D2088}"/>
                    </a:ext>
                  </a:extLst>
                </p:cNvPr>
                <p:cNvPicPr/>
                <p:nvPr/>
              </p:nvPicPr>
              <p:blipFill>
                <a:blip r:embed="rId107"/>
                <a:stretch>
                  <a:fillRect/>
                </a:stretch>
              </p:blipFill>
              <p:spPr>
                <a:xfrm>
                  <a:off x="9475642" y="936921"/>
                  <a:ext cx="300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AD4665B8-1153-1A71-80BB-0BDC3D006C28}"/>
                    </a:ext>
                  </a:extLst>
                </p14:cNvPr>
                <p14:cNvContentPartPr/>
                <p14:nvPr/>
              </p14:nvContentPartPr>
              <p14:xfrm>
                <a:off x="9695962" y="838281"/>
                <a:ext cx="49320" cy="31680"/>
              </p14:xfrm>
            </p:contentPart>
          </mc:Choice>
          <mc:Fallback xmlns="">
            <p:pic>
              <p:nvPicPr>
                <p:cNvPr id="65" name="Ink 64">
                  <a:extLst>
                    <a:ext uri="{FF2B5EF4-FFF2-40B4-BE49-F238E27FC236}">
                      <a16:creationId xmlns:a16="http://schemas.microsoft.com/office/drawing/2014/main" id="{AD4665B8-1153-1A71-80BB-0BDC3D006C28}"/>
                    </a:ext>
                  </a:extLst>
                </p:cNvPr>
                <p:cNvPicPr/>
                <p:nvPr/>
              </p:nvPicPr>
              <p:blipFill>
                <a:blip r:embed="rId109"/>
                <a:stretch>
                  <a:fillRect/>
                </a:stretch>
              </p:blipFill>
              <p:spPr>
                <a:xfrm>
                  <a:off x="9686962" y="829641"/>
                  <a:ext cx="66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2811155F-435D-8DF2-7C4D-4584BE4555A0}"/>
                    </a:ext>
                  </a:extLst>
                </p14:cNvPr>
                <p14:cNvContentPartPr/>
                <p14:nvPr/>
              </p14:nvContentPartPr>
              <p14:xfrm>
                <a:off x="9792802" y="901281"/>
                <a:ext cx="367920" cy="168120"/>
              </p14:xfrm>
            </p:contentPart>
          </mc:Choice>
          <mc:Fallback xmlns="">
            <p:pic>
              <p:nvPicPr>
                <p:cNvPr id="66" name="Ink 65">
                  <a:extLst>
                    <a:ext uri="{FF2B5EF4-FFF2-40B4-BE49-F238E27FC236}">
                      <a16:creationId xmlns:a16="http://schemas.microsoft.com/office/drawing/2014/main" id="{2811155F-435D-8DF2-7C4D-4584BE4555A0}"/>
                    </a:ext>
                  </a:extLst>
                </p:cNvPr>
                <p:cNvPicPr/>
                <p:nvPr/>
              </p:nvPicPr>
              <p:blipFill>
                <a:blip r:embed="rId111"/>
                <a:stretch>
                  <a:fillRect/>
                </a:stretch>
              </p:blipFill>
              <p:spPr>
                <a:xfrm>
                  <a:off x="9783802" y="892281"/>
                  <a:ext cx="385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30813F8C-F4BF-AAF1-3939-476C7E3AD727}"/>
                    </a:ext>
                  </a:extLst>
                </p14:cNvPr>
                <p14:cNvContentPartPr/>
                <p14:nvPr/>
              </p14:nvContentPartPr>
              <p14:xfrm>
                <a:off x="10119322" y="717321"/>
                <a:ext cx="5400" cy="65520"/>
              </p14:xfrm>
            </p:contentPart>
          </mc:Choice>
          <mc:Fallback xmlns="">
            <p:pic>
              <p:nvPicPr>
                <p:cNvPr id="67" name="Ink 66">
                  <a:extLst>
                    <a:ext uri="{FF2B5EF4-FFF2-40B4-BE49-F238E27FC236}">
                      <a16:creationId xmlns:a16="http://schemas.microsoft.com/office/drawing/2014/main" id="{30813F8C-F4BF-AAF1-3939-476C7E3AD727}"/>
                    </a:ext>
                  </a:extLst>
                </p:cNvPr>
                <p:cNvPicPr/>
                <p:nvPr/>
              </p:nvPicPr>
              <p:blipFill>
                <a:blip r:embed="rId113"/>
                <a:stretch>
                  <a:fillRect/>
                </a:stretch>
              </p:blipFill>
              <p:spPr>
                <a:xfrm>
                  <a:off x="10110682" y="708321"/>
                  <a:ext cx="23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B12BA0C8-C26B-7FFD-82D5-4A100250EE4F}"/>
                    </a:ext>
                  </a:extLst>
                </p14:cNvPr>
                <p14:cNvContentPartPr/>
                <p14:nvPr/>
              </p14:nvContentPartPr>
              <p14:xfrm>
                <a:off x="10265842" y="752961"/>
                <a:ext cx="141480" cy="291240"/>
              </p14:xfrm>
            </p:contentPart>
          </mc:Choice>
          <mc:Fallback xmlns="">
            <p:pic>
              <p:nvPicPr>
                <p:cNvPr id="68" name="Ink 67">
                  <a:extLst>
                    <a:ext uri="{FF2B5EF4-FFF2-40B4-BE49-F238E27FC236}">
                      <a16:creationId xmlns:a16="http://schemas.microsoft.com/office/drawing/2014/main" id="{B12BA0C8-C26B-7FFD-82D5-4A100250EE4F}"/>
                    </a:ext>
                  </a:extLst>
                </p:cNvPr>
                <p:cNvPicPr/>
                <p:nvPr/>
              </p:nvPicPr>
              <p:blipFill>
                <a:blip r:embed="rId115"/>
                <a:stretch>
                  <a:fillRect/>
                </a:stretch>
              </p:blipFill>
              <p:spPr>
                <a:xfrm>
                  <a:off x="10257202" y="743961"/>
                  <a:ext cx="1591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3F7E021-5E41-A1AA-0812-BAF6985150CC}"/>
                    </a:ext>
                  </a:extLst>
                </p14:cNvPr>
                <p14:cNvContentPartPr/>
                <p14:nvPr/>
              </p14:nvContentPartPr>
              <p14:xfrm>
                <a:off x="10271242" y="808401"/>
                <a:ext cx="266760" cy="261720"/>
              </p14:xfrm>
            </p:contentPart>
          </mc:Choice>
          <mc:Fallback xmlns="">
            <p:pic>
              <p:nvPicPr>
                <p:cNvPr id="69" name="Ink 68">
                  <a:extLst>
                    <a:ext uri="{FF2B5EF4-FFF2-40B4-BE49-F238E27FC236}">
                      <a16:creationId xmlns:a16="http://schemas.microsoft.com/office/drawing/2014/main" id="{A3F7E021-5E41-A1AA-0812-BAF6985150CC}"/>
                    </a:ext>
                  </a:extLst>
                </p:cNvPr>
                <p:cNvPicPr/>
                <p:nvPr/>
              </p:nvPicPr>
              <p:blipFill>
                <a:blip r:embed="rId117"/>
                <a:stretch>
                  <a:fillRect/>
                </a:stretch>
              </p:blipFill>
              <p:spPr>
                <a:xfrm>
                  <a:off x="10262242" y="799401"/>
                  <a:ext cx="284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24EF4DC7-5D9F-AF78-3FEA-D6ED9F3D3843}"/>
                    </a:ext>
                  </a:extLst>
                </p14:cNvPr>
                <p14:cNvContentPartPr/>
                <p14:nvPr/>
              </p14:nvContentPartPr>
              <p14:xfrm>
                <a:off x="10579402" y="785001"/>
                <a:ext cx="99360" cy="261360"/>
              </p14:xfrm>
            </p:contentPart>
          </mc:Choice>
          <mc:Fallback xmlns="">
            <p:pic>
              <p:nvPicPr>
                <p:cNvPr id="70" name="Ink 69">
                  <a:extLst>
                    <a:ext uri="{FF2B5EF4-FFF2-40B4-BE49-F238E27FC236}">
                      <a16:creationId xmlns:a16="http://schemas.microsoft.com/office/drawing/2014/main" id="{24EF4DC7-5D9F-AF78-3FEA-D6ED9F3D3843}"/>
                    </a:ext>
                  </a:extLst>
                </p:cNvPr>
                <p:cNvPicPr/>
                <p:nvPr/>
              </p:nvPicPr>
              <p:blipFill>
                <a:blip r:embed="rId119"/>
                <a:stretch>
                  <a:fillRect/>
                </a:stretch>
              </p:blipFill>
              <p:spPr>
                <a:xfrm>
                  <a:off x="10570762" y="776361"/>
                  <a:ext cx="117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B0AAB5B4-1FD6-CE75-080A-D5B0AFE50053}"/>
                    </a:ext>
                  </a:extLst>
                </p14:cNvPr>
                <p14:cNvContentPartPr/>
                <p14:nvPr/>
              </p14:nvContentPartPr>
              <p14:xfrm>
                <a:off x="10219402" y="1701561"/>
                <a:ext cx="75240" cy="895320"/>
              </p14:xfrm>
            </p:contentPart>
          </mc:Choice>
          <mc:Fallback xmlns="">
            <p:pic>
              <p:nvPicPr>
                <p:cNvPr id="72" name="Ink 71">
                  <a:extLst>
                    <a:ext uri="{FF2B5EF4-FFF2-40B4-BE49-F238E27FC236}">
                      <a16:creationId xmlns:a16="http://schemas.microsoft.com/office/drawing/2014/main" id="{B0AAB5B4-1FD6-CE75-080A-D5B0AFE50053}"/>
                    </a:ext>
                  </a:extLst>
                </p:cNvPr>
                <p:cNvPicPr/>
                <p:nvPr/>
              </p:nvPicPr>
              <p:blipFill>
                <a:blip r:embed="rId121"/>
                <a:stretch>
                  <a:fillRect/>
                </a:stretch>
              </p:blipFill>
              <p:spPr>
                <a:xfrm>
                  <a:off x="10210402" y="1692921"/>
                  <a:ext cx="9288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9885B105-F6F8-A1FB-E35B-A76FD535DF6F}"/>
                    </a:ext>
                  </a:extLst>
                </p14:cNvPr>
                <p14:cNvContentPartPr/>
                <p14:nvPr/>
              </p14:nvContentPartPr>
              <p14:xfrm>
                <a:off x="10165402" y="2518041"/>
                <a:ext cx="109800" cy="110160"/>
              </p14:xfrm>
            </p:contentPart>
          </mc:Choice>
          <mc:Fallback xmlns="">
            <p:pic>
              <p:nvPicPr>
                <p:cNvPr id="73" name="Ink 72">
                  <a:extLst>
                    <a:ext uri="{FF2B5EF4-FFF2-40B4-BE49-F238E27FC236}">
                      <a16:creationId xmlns:a16="http://schemas.microsoft.com/office/drawing/2014/main" id="{9885B105-F6F8-A1FB-E35B-A76FD535DF6F}"/>
                    </a:ext>
                  </a:extLst>
                </p:cNvPr>
                <p:cNvPicPr/>
                <p:nvPr/>
              </p:nvPicPr>
              <p:blipFill>
                <a:blip r:embed="rId123"/>
                <a:stretch>
                  <a:fillRect/>
                </a:stretch>
              </p:blipFill>
              <p:spPr>
                <a:xfrm>
                  <a:off x="10156402" y="2509041"/>
                  <a:ext cx="127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B953D6E4-C6A4-3607-0091-75BF4036CC30}"/>
                    </a:ext>
                  </a:extLst>
                </p14:cNvPr>
                <p14:cNvContentPartPr/>
                <p14:nvPr/>
              </p14:nvContentPartPr>
              <p14:xfrm>
                <a:off x="10293562" y="2531721"/>
                <a:ext cx="64440" cy="100440"/>
              </p14:xfrm>
            </p:contentPart>
          </mc:Choice>
          <mc:Fallback xmlns="">
            <p:pic>
              <p:nvPicPr>
                <p:cNvPr id="74" name="Ink 73">
                  <a:extLst>
                    <a:ext uri="{FF2B5EF4-FFF2-40B4-BE49-F238E27FC236}">
                      <a16:creationId xmlns:a16="http://schemas.microsoft.com/office/drawing/2014/main" id="{B953D6E4-C6A4-3607-0091-75BF4036CC30}"/>
                    </a:ext>
                  </a:extLst>
                </p:cNvPr>
                <p:cNvPicPr/>
                <p:nvPr/>
              </p:nvPicPr>
              <p:blipFill>
                <a:blip r:embed="rId125"/>
                <a:stretch>
                  <a:fillRect/>
                </a:stretch>
              </p:blipFill>
              <p:spPr>
                <a:xfrm>
                  <a:off x="10284922" y="2523081"/>
                  <a:ext cx="82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1C2F5FD-A6AD-94F7-779C-E46F1A04814B}"/>
                    </a:ext>
                  </a:extLst>
                </p14:cNvPr>
                <p14:cNvContentPartPr/>
                <p14:nvPr/>
              </p14:nvContentPartPr>
              <p14:xfrm>
                <a:off x="9081802" y="2762121"/>
                <a:ext cx="2354040" cy="1315440"/>
              </p14:xfrm>
            </p:contentPart>
          </mc:Choice>
          <mc:Fallback xmlns="">
            <p:pic>
              <p:nvPicPr>
                <p:cNvPr id="75" name="Ink 74">
                  <a:extLst>
                    <a:ext uri="{FF2B5EF4-FFF2-40B4-BE49-F238E27FC236}">
                      <a16:creationId xmlns:a16="http://schemas.microsoft.com/office/drawing/2014/main" id="{31C2F5FD-A6AD-94F7-779C-E46F1A04814B}"/>
                    </a:ext>
                  </a:extLst>
                </p:cNvPr>
                <p:cNvPicPr/>
                <p:nvPr/>
              </p:nvPicPr>
              <p:blipFill>
                <a:blip r:embed="rId127"/>
                <a:stretch>
                  <a:fillRect/>
                </a:stretch>
              </p:blipFill>
              <p:spPr>
                <a:xfrm>
                  <a:off x="9072802" y="2753121"/>
                  <a:ext cx="237168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35C75E07-D791-141A-CB5B-510FE8A96C98}"/>
                    </a:ext>
                  </a:extLst>
                </p14:cNvPr>
                <p14:cNvContentPartPr/>
                <p14:nvPr/>
              </p14:nvContentPartPr>
              <p14:xfrm>
                <a:off x="9683002" y="3042921"/>
                <a:ext cx="215280" cy="341640"/>
              </p14:xfrm>
            </p:contentPart>
          </mc:Choice>
          <mc:Fallback xmlns="">
            <p:pic>
              <p:nvPicPr>
                <p:cNvPr id="77" name="Ink 76">
                  <a:extLst>
                    <a:ext uri="{FF2B5EF4-FFF2-40B4-BE49-F238E27FC236}">
                      <a16:creationId xmlns:a16="http://schemas.microsoft.com/office/drawing/2014/main" id="{35C75E07-D791-141A-CB5B-510FE8A96C98}"/>
                    </a:ext>
                  </a:extLst>
                </p:cNvPr>
                <p:cNvPicPr/>
                <p:nvPr/>
              </p:nvPicPr>
              <p:blipFill>
                <a:blip r:embed="rId129"/>
                <a:stretch>
                  <a:fillRect/>
                </a:stretch>
              </p:blipFill>
              <p:spPr>
                <a:xfrm>
                  <a:off x="9674002" y="3033921"/>
                  <a:ext cx="232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A1264490-0290-8269-B9A3-28CB8E6D29DA}"/>
                    </a:ext>
                  </a:extLst>
                </p14:cNvPr>
                <p14:cNvContentPartPr/>
                <p14:nvPr/>
              </p14:nvContentPartPr>
              <p14:xfrm>
                <a:off x="9994042" y="3082521"/>
                <a:ext cx="9000" cy="275400"/>
              </p14:xfrm>
            </p:contentPart>
          </mc:Choice>
          <mc:Fallback xmlns="">
            <p:pic>
              <p:nvPicPr>
                <p:cNvPr id="78" name="Ink 77">
                  <a:extLst>
                    <a:ext uri="{FF2B5EF4-FFF2-40B4-BE49-F238E27FC236}">
                      <a16:creationId xmlns:a16="http://schemas.microsoft.com/office/drawing/2014/main" id="{A1264490-0290-8269-B9A3-28CB8E6D29DA}"/>
                    </a:ext>
                  </a:extLst>
                </p:cNvPr>
                <p:cNvPicPr/>
                <p:nvPr/>
              </p:nvPicPr>
              <p:blipFill>
                <a:blip r:embed="rId131"/>
                <a:stretch>
                  <a:fillRect/>
                </a:stretch>
              </p:blipFill>
              <p:spPr>
                <a:xfrm>
                  <a:off x="9985042" y="3073521"/>
                  <a:ext cx="266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126BB730-74F5-EC6C-F75B-BFFD2B4B7C83}"/>
                    </a:ext>
                  </a:extLst>
                </p14:cNvPr>
                <p14:cNvContentPartPr/>
                <p14:nvPr/>
              </p14:nvContentPartPr>
              <p14:xfrm>
                <a:off x="10249642" y="3156681"/>
                <a:ext cx="147240" cy="222120"/>
              </p14:xfrm>
            </p:contentPart>
          </mc:Choice>
          <mc:Fallback xmlns="">
            <p:pic>
              <p:nvPicPr>
                <p:cNvPr id="79" name="Ink 78">
                  <a:extLst>
                    <a:ext uri="{FF2B5EF4-FFF2-40B4-BE49-F238E27FC236}">
                      <a16:creationId xmlns:a16="http://schemas.microsoft.com/office/drawing/2014/main" id="{126BB730-74F5-EC6C-F75B-BFFD2B4B7C83}"/>
                    </a:ext>
                  </a:extLst>
                </p:cNvPr>
                <p:cNvPicPr/>
                <p:nvPr/>
              </p:nvPicPr>
              <p:blipFill>
                <a:blip r:embed="rId133"/>
                <a:stretch>
                  <a:fillRect/>
                </a:stretch>
              </p:blipFill>
              <p:spPr>
                <a:xfrm>
                  <a:off x="10240642" y="3147681"/>
                  <a:ext cx="1648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BD2D12B7-EB90-622D-C99C-A04CDD6CC56C}"/>
                    </a:ext>
                  </a:extLst>
                </p14:cNvPr>
                <p14:cNvContentPartPr/>
                <p14:nvPr/>
              </p14:nvContentPartPr>
              <p14:xfrm>
                <a:off x="10444762" y="3159201"/>
                <a:ext cx="104760" cy="201600"/>
              </p14:xfrm>
            </p:contentPart>
          </mc:Choice>
          <mc:Fallback xmlns="">
            <p:pic>
              <p:nvPicPr>
                <p:cNvPr id="80" name="Ink 79">
                  <a:extLst>
                    <a:ext uri="{FF2B5EF4-FFF2-40B4-BE49-F238E27FC236}">
                      <a16:creationId xmlns:a16="http://schemas.microsoft.com/office/drawing/2014/main" id="{BD2D12B7-EB90-622D-C99C-A04CDD6CC56C}"/>
                    </a:ext>
                  </a:extLst>
                </p:cNvPr>
                <p:cNvPicPr/>
                <p:nvPr/>
              </p:nvPicPr>
              <p:blipFill>
                <a:blip r:embed="rId135"/>
                <a:stretch>
                  <a:fillRect/>
                </a:stretch>
              </p:blipFill>
              <p:spPr>
                <a:xfrm>
                  <a:off x="10436122" y="3150561"/>
                  <a:ext cx="122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5B44F08B-F4CC-E069-95FD-417A31792391}"/>
                    </a:ext>
                  </a:extLst>
                </p14:cNvPr>
                <p14:cNvContentPartPr/>
                <p14:nvPr/>
              </p14:nvContentPartPr>
              <p14:xfrm>
                <a:off x="10621162" y="3172161"/>
                <a:ext cx="107640" cy="195120"/>
              </p14:xfrm>
            </p:contentPart>
          </mc:Choice>
          <mc:Fallback xmlns="">
            <p:pic>
              <p:nvPicPr>
                <p:cNvPr id="81" name="Ink 80">
                  <a:extLst>
                    <a:ext uri="{FF2B5EF4-FFF2-40B4-BE49-F238E27FC236}">
                      <a16:creationId xmlns:a16="http://schemas.microsoft.com/office/drawing/2014/main" id="{5B44F08B-F4CC-E069-95FD-417A31792391}"/>
                    </a:ext>
                  </a:extLst>
                </p:cNvPr>
                <p:cNvPicPr/>
                <p:nvPr/>
              </p:nvPicPr>
              <p:blipFill>
                <a:blip r:embed="rId137"/>
                <a:stretch>
                  <a:fillRect/>
                </a:stretch>
              </p:blipFill>
              <p:spPr>
                <a:xfrm>
                  <a:off x="10612162" y="3163161"/>
                  <a:ext cx="125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120B6985-B9FB-EB25-A270-8848A652237C}"/>
                    </a:ext>
                  </a:extLst>
                </p14:cNvPr>
                <p14:cNvContentPartPr/>
                <p14:nvPr/>
              </p14:nvContentPartPr>
              <p14:xfrm>
                <a:off x="10809082" y="3160281"/>
                <a:ext cx="55800" cy="165240"/>
              </p14:xfrm>
            </p:contentPart>
          </mc:Choice>
          <mc:Fallback xmlns="">
            <p:pic>
              <p:nvPicPr>
                <p:cNvPr id="82" name="Ink 81">
                  <a:extLst>
                    <a:ext uri="{FF2B5EF4-FFF2-40B4-BE49-F238E27FC236}">
                      <a16:creationId xmlns:a16="http://schemas.microsoft.com/office/drawing/2014/main" id="{120B6985-B9FB-EB25-A270-8848A652237C}"/>
                    </a:ext>
                  </a:extLst>
                </p:cNvPr>
                <p:cNvPicPr/>
                <p:nvPr/>
              </p:nvPicPr>
              <p:blipFill>
                <a:blip r:embed="rId139"/>
                <a:stretch>
                  <a:fillRect/>
                </a:stretch>
              </p:blipFill>
              <p:spPr>
                <a:xfrm>
                  <a:off x="10800442" y="3151641"/>
                  <a:ext cx="73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E7D4DCEE-0B38-9BD0-ABAF-509B23AE5AE1}"/>
                    </a:ext>
                  </a:extLst>
                </p14:cNvPr>
                <p14:cNvContentPartPr/>
                <p14:nvPr/>
              </p14:nvContentPartPr>
              <p14:xfrm>
                <a:off x="10936522" y="3059481"/>
                <a:ext cx="7560" cy="297000"/>
              </p14:xfrm>
            </p:contentPart>
          </mc:Choice>
          <mc:Fallback xmlns="">
            <p:pic>
              <p:nvPicPr>
                <p:cNvPr id="83" name="Ink 82">
                  <a:extLst>
                    <a:ext uri="{FF2B5EF4-FFF2-40B4-BE49-F238E27FC236}">
                      <a16:creationId xmlns:a16="http://schemas.microsoft.com/office/drawing/2014/main" id="{E7D4DCEE-0B38-9BD0-ABAF-509B23AE5AE1}"/>
                    </a:ext>
                  </a:extLst>
                </p:cNvPr>
                <p:cNvPicPr/>
                <p:nvPr/>
              </p:nvPicPr>
              <p:blipFill>
                <a:blip r:embed="rId141"/>
                <a:stretch>
                  <a:fillRect/>
                </a:stretch>
              </p:blipFill>
              <p:spPr>
                <a:xfrm>
                  <a:off x="10927882" y="3050841"/>
                  <a:ext cx="252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D22657B2-489E-33C6-66A6-B7C33606707C}"/>
                    </a:ext>
                  </a:extLst>
                </p14:cNvPr>
                <p14:cNvContentPartPr/>
                <p14:nvPr/>
              </p14:nvContentPartPr>
              <p14:xfrm>
                <a:off x="10914202" y="3018441"/>
                <a:ext cx="290520" cy="323280"/>
              </p14:xfrm>
            </p:contentPart>
          </mc:Choice>
          <mc:Fallback xmlns="">
            <p:pic>
              <p:nvPicPr>
                <p:cNvPr id="84" name="Ink 83">
                  <a:extLst>
                    <a:ext uri="{FF2B5EF4-FFF2-40B4-BE49-F238E27FC236}">
                      <a16:creationId xmlns:a16="http://schemas.microsoft.com/office/drawing/2014/main" id="{D22657B2-489E-33C6-66A6-B7C33606707C}"/>
                    </a:ext>
                  </a:extLst>
                </p:cNvPr>
                <p:cNvPicPr/>
                <p:nvPr/>
              </p:nvPicPr>
              <p:blipFill>
                <a:blip r:embed="rId143"/>
                <a:stretch>
                  <a:fillRect/>
                </a:stretch>
              </p:blipFill>
              <p:spPr>
                <a:xfrm>
                  <a:off x="10905202" y="3009441"/>
                  <a:ext cx="3081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061BB4D6-DD0E-0019-2ED9-8445B18EE328}"/>
                    </a:ext>
                  </a:extLst>
                </p14:cNvPr>
                <p14:cNvContentPartPr/>
                <p14:nvPr/>
              </p14:nvContentPartPr>
              <p14:xfrm>
                <a:off x="11172322" y="3196641"/>
                <a:ext cx="92880" cy="138960"/>
              </p14:xfrm>
            </p:contentPart>
          </mc:Choice>
          <mc:Fallback xmlns="">
            <p:pic>
              <p:nvPicPr>
                <p:cNvPr id="85" name="Ink 84">
                  <a:extLst>
                    <a:ext uri="{FF2B5EF4-FFF2-40B4-BE49-F238E27FC236}">
                      <a16:creationId xmlns:a16="http://schemas.microsoft.com/office/drawing/2014/main" id="{061BB4D6-DD0E-0019-2ED9-8445B18EE328}"/>
                    </a:ext>
                  </a:extLst>
                </p:cNvPr>
                <p:cNvPicPr/>
                <p:nvPr/>
              </p:nvPicPr>
              <p:blipFill>
                <a:blip r:embed="rId145"/>
                <a:stretch>
                  <a:fillRect/>
                </a:stretch>
              </p:blipFill>
              <p:spPr>
                <a:xfrm>
                  <a:off x="11163322" y="3187641"/>
                  <a:ext cx="11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EA23AAFF-84BA-E6D7-8DAA-ABFF83720F1F}"/>
                    </a:ext>
                  </a:extLst>
                </p14:cNvPr>
                <p14:cNvContentPartPr/>
                <p14:nvPr/>
              </p14:nvContentPartPr>
              <p14:xfrm>
                <a:off x="11321002" y="3126441"/>
                <a:ext cx="7560" cy="8280"/>
              </p14:xfrm>
            </p:contentPart>
          </mc:Choice>
          <mc:Fallback xmlns="">
            <p:pic>
              <p:nvPicPr>
                <p:cNvPr id="86" name="Ink 85">
                  <a:extLst>
                    <a:ext uri="{FF2B5EF4-FFF2-40B4-BE49-F238E27FC236}">
                      <a16:creationId xmlns:a16="http://schemas.microsoft.com/office/drawing/2014/main" id="{EA23AAFF-84BA-E6D7-8DAA-ABFF83720F1F}"/>
                    </a:ext>
                  </a:extLst>
                </p:cNvPr>
                <p:cNvPicPr/>
                <p:nvPr/>
              </p:nvPicPr>
              <p:blipFill>
                <a:blip r:embed="rId147"/>
                <a:stretch>
                  <a:fillRect/>
                </a:stretch>
              </p:blipFill>
              <p:spPr>
                <a:xfrm>
                  <a:off x="11312002" y="3117441"/>
                  <a:ext cx="25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9488649E-66C4-8619-577C-4D045EB9D50E}"/>
                    </a:ext>
                  </a:extLst>
                </p14:cNvPr>
                <p14:cNvContentPartPr/>
                <p14:nvPr/>
              </p14:nvContentPartPr>
              <p14:xfrm>
                <a:off x="11333242" y="3170361"/>
                <a:ext cx="308880" cy="216000"/>
              </p14:xfrm>
            </p:contentPart>
          </mc:Choice>
          <mc:Fallback xmlns="">
            <p:pic>
              <p:nvPicPr>
                <p:cNvPr id="87" name="Ink 86">
                  <a:extLst>
                    <a:ext uri="{FF2B5EF4-FFF2-40B4-BE49-F238E27FC236}">
                      <a16:creationId xmlns:a16="http://schemas.microsoft.com/office/drawing/2014/main" id="{9488649E-66C4-8619-577C-4D045EB9D50E}"/>
                    </a:ext>
                  </a:extLst>
                </p:cNvPr>
                <p:cNvPicPr/>
                <p:nvPr/>
              </p:nvPicPr>
              <p:blipFill>
                <a:blip r:embed="rId149"/>
                <a:stretch>
                  <a:fillRect/>
                </a:stretch>
              </p:blipFill>
              <p:spPr>
                <a:xfrm>
                  <a:off x="11324602" y="3161721"/>
                  <a:ext cx="326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69E29025-7E0E-02BC-E178-9483EA7DBCC5}"/>
                    </a:ext>
                  </a:extLst>
                </p14:cNvPr>
                <p14:cNvContentPartPr/>
                <p14:nvPr/>
              </p14:nvContentPartPr>
              <p14:xfrm>
                <a:off x="8688322" y="3420201"/>
                <a:ext cx="775080" cy="35280"/>
              </p14:xfrm>
            </p:contentPart>
          </mc:Choice>
          <mc:Fallback xmlns="">
            <p:pic>
              <p:nvPicPr>
                <p:cNvPr id="89" name="Ink 88">
                  <a:extLst>
                    <a:ext uri="{FF2B5EF4-FFF2-40B4-BE49-F238E27FC236}">
                      <a16:creationId xmlns:a16="http://schemas.microsoft.com/office/drawing/2014/main" id="{69E29025-7E0E-02BC-E178-9483EA7DBCC5}"/>
                    </a:ext>
                  </a:extLst>
                </p:cNvPr>
                <p:cNvPicPr/>
                <p:nvPr/>
              </p:nvPicPr>
              <p:blipFill>
                <a:blip r:embed="rId151"/>
                <a:stretch>
                  <a:fillRect/>
                </a:stretch>
              </p:blipFill>
              <p:spPr>
                <a:xfrm>
                  <a:off x="8679682" y="3411561"/>
                  <a:ext cx="792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12624344-4D59-C710-57A4-58819CB4289A}"/>
                    </a:ext>
                  </a:extLst>
                </p14:cNvPr>
                <p14:cNvContentPartPr/>
                <p14:nvPr/>
              </p14:nvContentPartPr>
              <p14:xfrm>
                <a:off x="8650882" y="3342441"/>
                <a:ext cx="167400" cy="201600"/>
              </p14:xfrm>
            </p:contentPart>
          </mc:Choice>
          <mc:Fallback xmlns="">
            <p:pic>
              <p:nvPicPr>
                <p:cNvPr id="90" name="Ink 89">
                  <a:extLst>
                    <a:ext uri="{FF2B5EF4-FFF2-40B4-BE49-F238E27FC236}">
                      <a16:creationId xmlns:a16="http://schemas.microsoft.com/office/drawing/2014/main" id="{12624344-4D59-C710-57A4-58819CB4289A}"/>
                    </a:ext>
                  </a:extLst>
                </p:cNvPr>
                <p:cNvPicPr/>
                <p:nvPr/>
              </p:nvPicPr>
              <p:blipFill>
                <a:blip r:embed="rId153"/>
                <a:stretch>
                  <a:fillRect/>
                </a:stretch>
              </p:blipFill>
              <p:spPr>
                <a:xfrm>
                  <a:off x="8642242" y="3333801"/>
                  <a:ext cx="185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1A22055E-4805-503F-D486-FE4AD4E959E3}"/>
                    </a:ext>
                  </a:extLst>
                </p14:cNvPr>
                <p14:cNvContentPartPr/>
                <p14:nvPr/>
              </p14:nvContentPartPr>
              <p14:xfrm>
                <a:off x="6494122" y="2853921"/>
                <a:ext cx="2112840" cy="1208880"/>
              </p14:xfrm>
            </p:contentPart>
          </mc:Choice>
          <mc:Fallback xmlns="">
            <p:pic>
              <p:nvPicPr>
                <p:cNvPr id="92" name="Ink 91">
                  <a:extLst>
                    <a:ext uri="{FF2B5EF4-FFF2-40B4-BE49-F238E27FC236}">
                      <a16:creationId xmlns:a16="http://schemas.microsoft.com/office/drawing/2014/main" id="{1A22055E-4805-503F-D486-FE4AD4E959E3}"/>
                    </a:ext>
                  </a:extLst>
                </p:cNvPr>
                <p:cNvPicPr/>
                <p:nvPr/>
              </p:nvPicPr>
              <p:blipFill>
                <a:blip r:embed="rId155"/>
                <a:stretch>
                  <a:fillRect/>
                </a:stretch>
              </p:blipFill>
              <p:spPr>
                <a:xfrm>
                  <a:off x="6485122" y="2844921"/>
                  <a:ext cx="213048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F049E2FF-CC74-28A0-EFD6-F0EB3AAC926A}"/>
                    </a:ext>
                  </a:extLst>
                </p14:cNvPr>
                <p14:cNvContentPartPr/>
                <p14:nvPr/>
              </p14:nvContentPartPr>
              <p14:xfrm>
                <a:off x="7182082" y="3235521"/>
                <a:ext cx="228240" cy="277560"/>
              </p14:xfrm>
            </p:contentPart>
          </mc:Choice>
          <mc:Fallback xmlns="">
            <p:pic>
              <p:nvPicPr>
                <p:cNvPr id="93" name="Ink 92">
                  <a:extLst>
                    <a:ext uri="{FF2B5EF4-FFF2-40B4-BE49-F238E27FC236}">
                      <a16:creationId xmlns:a16="http://schemas.microsoft.com/office/drawing/2014/main" id="{F049E2FF-CC74-28A0-EFD6-F0EB3AAC926A}"/>
                    </a:ext>
                  </a:extLst>
                </p:cNvPr>
                <p:cNvPicPr/>
                <p:nvPr/>
              </p:nvPicPr>
              <p:blipFill>
                <a:blip r:embed="rId157"/>
                <a:stretch>
                  <a:fillRect/>
                </a:stretch>
              </p:blipFill>
              <p:spPr>
                <a:xfrm>
                  <a:off x="7173082" y="3226881"/>
                  <a:ext cx="245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20B2400E-B399-ED8B-8E6D-8AF9A4EBE633}"/>
                    </a:ext>
                  </a:extLst>
                </p14:cNvPr>
                <p14:cNvContentPartPr/>
                <p14:nvPr/>
              </p14:nvContentPartPr>
              <p14:xfrm>
                <a:off x="7434082" y="3352161"/>
                <a:ext cx="120240" cy="150120"/>
              </p14:xfrm>
            </p:contentPart>
          </mc:Choice>
          <mc:Fallback xmlns="">
            <p:pic>
              <p:nvPicPr>
                <p:cNvPr id="94" name="Ink 93">
                  <a:extLst>
                    <a:ext uri="{FF2B5EF4-FFF2-40B4-BE49-F238E27FC236}">
                      <a16:creationId xmlns:a16="http://schemas.microsoft.com/office/drawing/2014/main" id="{20B2400E-B399-ED8B-8E6D-8AF9A4EBE633}"/>
                    </a:ext>
                  </a:extLst>
                </p:cNvPr>
                <p:cNvPicPr/>
                <p:nvPr/>
              </p:nvPicPr>
              <p:blipFill>
                <a:blip r:embed="rId159"/>
                <a:stretch>
                  <a:fillRect/>
                </a:stretch>
              </p:blipFill>
              <p:spPr>
                <a:xfrm>
                  <a:off x="7425082" y="3343521"/>
                  <a:ext cx="137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4963772B-155E-E259-9216-54FD07F25B14}"/>
                    </a:ext>
                  </a:extLst>
                </p14:cNvPr>
                <p14:cNvContentPartPr/>
                <p14:nvPr/>
              </p14:nvContentPartPr>
              <p14:xfrm>
                <a:off x="7574122" y="3325881"/>
                <a:ext cx="147240" cy="175320"/>
              </p14:xfrm>
            </p:contentPart>
          </mc:Choice>
          <mc:Fallback xmlns="">
            <p:pic>
              <p:nvPicPr>
                <p:cNvPr id="95" name="Ink 94">
                  <a:extLst>
                    <a:ext uri="{FF2B5EF4-FFF2-40B4-BE49-F238E27FC236}">
                      <a16:creationId xmlns:a16="http://schemas.microsoft.com/office/drawing/2014/main" id="{4963772B-155E-E259-9216-54FD07F25B14}"/>
                    </a:ext>
                  </a:extLst>
                </p:cNvPr>
                <p:cNvPicPr/>
                <p:nvPr/>
              </p:nvPicPr>
              <p:blipFill>
                <a:blip r:embed="rId161"/>
                <a:stretch>
                  <a:fillRect/>
                </a:stretch>
              </p:blipFill>
              <p:spPr>
                <a:xfrm>
                  <a:off x="7565122" y="3317241"/>
                  <a:ext cx="1648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53A7237E-7254-F068-D5E2-9B55A09513B9}"/>
                    </a:ext>
                  </a:extLst>
                </p14:cNvPr>
                <p14:cNvContentPartPr/>
                <p14:nvPr/>
              </p14:nvContentPartPr>
              <p14:xfrm>
                <a:off x="7763842" y="3214641"/>
                <a:ext cx="146520" cy="274680"/>
              </p14:xfrm>
            </p:contentPart>
          </mc:Choice>
          <mc:Fallback xmlns="">
            <p:pic>
              <p:nvPicPr>
                <p:cNvPr id="96" name="Ink 95">
                  <a:extLst>
                    <a:ext uri="{FF2B5EF4-FFF2-40B4-BE49-F238E27FC236}">
                      <a16:creationId xmlns:a16="http://schemas.microsoft.com/office/drawing/2014/main" id="{53A7237E-7254-F068-D5E2-9B55A09513B9}"/>
                    </a:ext>
                  </a:extLst>
                </p:cNvPr>
                <p:cNvPicPr/>
                <p:nvPr/>
              </p:nvPicPr>
              <p:blipFill>
                <a:blip r:embed="rId163"/>
                <a:stretch>
                  <a:fillRect/>
                </a:stretch>
              </p:blipFill>
              <p:spPr>
                <a:xfrm>
                  <a:off x="7754842" y="3205641"/>
                  <a:ext cx="164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CC90BC12-F63C-227B-CFDD-45FD224A42A0}"/>
                    </a:ext>
                  </a:extLst>
                </p14:cNvPr>
                <p14:cNvContentPartPr/>
                <p14:nvPr/>
              </p14:nvContentPartPr>
              <p14:xfrm>
                <a:off x="7733242" y="3338841"/>
                <a:ext cx="112680" cy="12600"/>
              </p14:xfrm>
            </p:contentPart>
          </mc:Choice>
          <mc:Fallback xmlns="">
            <p:pic>
              <p:nvPicPr>
                <p:cNvPr id="97" name="Ink 96">
                  <a:extLst>
                    <a:ext uri="{FF2B5EF4-FFF2-40B4-BE49-F238E27FC236}">
                      <a16:creationId xmlns:a16="http://schemas.microsoft.com/office/drawing/2014/main" id="{CC90BC12-F63C-227B-CFDD-45FD224A42A0}"/>
                    </a:ext>
                  </a:extLst>
                </p:cNvPr>
                <p:cNvPicPr/>
                <p:nvPr/>
              </p:nvPicPr>
              <p:blipFill>
                <a:blip r:embed="rId165"/>
                <a:stretch>
                  <a:fillRect/>
                </a:stretch>
              </p:blipFill>
              <p:spPr>
                <a:xfrm>
                  <a:off x="7724242" y="3329841"/>
                  <a:ext cx="130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4C1119C9-25DD-AC87-F0B7-4429193FB822}"/>
                    </a:ext>
                  </a:extLst>
                </p14:cNvPr>
                <p14:cNvContentPartPr/>
                <p14:nvPr/>
              </p14:nvContentPartPr>
              <p14:xfrm>
                <a:off x="6770962" y="3643041"/>
                <a:ext cx="51840" cy="239040"/>
              </p14:xfrm>
            </p:contentPart>
          </mc:Choice>
          <mc:Fallback xmlns="">
            <p:pic>
              <p:nvPicPr>
                <p:cNvPr id="99" name="Ink 98">
                  <a:extLst>
                    <a:ext uri="{FF2B5EF4-FFF2-40B4-BE49-F238E27FC236}">
                      <a16:creationId xmlns:a16="http://schemas.microsoft.com/office/drawing/2014/main" id="{4C1119C9-25DD-AC87-F0B7-4429193FB822}"/>
                    </a:ext>
                  </a:extLst>
                </p:cNvPr>
                <p:cNvPicPr/>
                <p:nvPr/>
              </p:nvPicPr>
              <p:blipFill>
                <a:blip r:embed="rId167"/>
                <a:stretch>
                  <a:fillRect/>
                </a:stretch>
              </p:blipFill>
              <p:spPr>
                <a:xfrm>
                  <a:off x="6762322" y="3634401"/>
                  <a:ext cx="694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96FAC3D1-50DD-F9F3-D92E-87596C80F93A}"/>
                    </a:ext>
                  </a:extLst>
                </p14:cNvPr>
                <p14:cNvContentPartPr/>
                <p14:nvPr/>
              </p14:nvContentPartPr>
              <p14:xfrm>
                <a:off x="6920002" y="3708561"/>
                <a:ext cx="8640" cy="156240"/>
              </p14:xfrm>
            </p:contentPart>
          </mc:Choice>
          <mc:Fallback xmlns="">
            <p:pic>
              <p:nvPicPr>
                <p:cNvPr id="100" name="Ink 99">
                  <a:extLst>
                    <a:ext uri="{FF2B5EF4-FFF2-40B4-BE49-F238E27FC236}">
                      <a16:creationId xmlns:a16="http://schemas.microsoft.com/office/drawing/2014/main" id="{96FAC3D1-50DD-F9F3-D92E-87596C80F93A}"/>
                    </a:ext>
                  </a:extLst>
                </p:cNvPr>
                <p:cNvPicPr/>
                <p:nvPr/>
              </p:nvPicPr>
              <p:blipFill>
                <a:blip r:embed="rId169"/>
                <a:stretch>
                  <a:fillRect/>
                </a:stretch>
              </p:blipFill>
              <p:spPr>
                <a:xfrm>
                  <a:off x="6911362" y="3699921"/>
                  <a:ext cx="26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E9337C2E-F89D-D8B1-5196-5914785A85DE}"/>
                    </a:ext>
                  </a:extLst>
                </p14:cNvPr>
                <p14:cNvContentPartPr/>
                <p14:nvPr/>
              </p14:nvContentPartPr>
              <p14:xfrm>
                <a:off x="6859882" y="3617841"/>
                <a:ext cx="209520" cy="247680"/>
              </p14:xfrm>
            </p:contentPart>
          </mc:Choice>
          <mc:Fallback xmlns="">
            <p:pic>
              <p:nvPicPr>
                <p:cNvPr id="101" name="Ink 100">
                  <a:extLst>
                    <a:ext uri="{FF2B5EF4-FFF2-40B4-BE49-F238E27FC236}">
                      <a16:creationId xmlns:a16="http://schemas.microsoft.com/office/drawing/2014/main" id="{E9337C2E-F89D-D8B1-5196-5914785A85DE}"/>
                    </a:ext>
                  </a:extLst>
                </p:cNvPr>
                <p:cNvPicPr/>
                <p:nvPr/>
              </p:nvPicPr>
              <p:blipFill>
                <a:blip r:embed="rId171"/>
                <a:stretch>
                  <a:fillRect/>
                </a:stretch>
              </p:blipFill>
              <p:spPr>
                <a:xfrm>
                  <a:off x="6850882" y="3608841"/>
                  <a:ext cx="227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67C47C9B-C419-7A67-DB86-2642BE7633FE}"/>
                    </a:ext>
                  </a:extLst>
                </p14:cNvPr>
                <p14:cNvContentPartPr/>
                <p14:nvPr/>
              </p14:nvContentPartPr>
              <p14:xfrm>
                <a:off x="7139602" y="3626841"/>
                <a:ext cx="36720" cy="241920"/>
              </p14:xfrm>
            </p:contentPart>
          </mc:Choice>
          <mc:Fallback xmlns="">
            <p:pic>
              <p:nvPicPr>
                <p:cNvPr id="102" name="Ink 101">
                  <a:extLst>
                    <a:ext uri="{FF2B5EF4-FFF2-40B4-BE49-F238E27FC236}">
                      <a16:creationId xmlns:a16="http://schemas.microsoft.com/office/drawing/2014/main" id="{67C47C9B-C419-7A67-DB86-2642BE7633FE}"/>
                    </a:ext>
                  </a:extLst>
                </p:cNvPr>
                <p:cNvPicPr/>
                <p:nvPr/>
              </p:nvPicPr>
              <p:blipFill>
                <a:blip r:embed="rId173"/>
                <a:stretch>
                  <a:fillRect/>
                </a:stretch>
              </p:blipFill>
              <p:spPr>
                <a:xfrm>
                  <a:off x="7130962" y="3617841"/>
                  <a:ext cx="54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4620C20E-8417-3FDF-8925-5B2D5A0E94FE}"/>
                    </a:ext>
                  </a:extLst>
                </p14:cNvPr>
                <p14:cNvContentPartPr/>
                <p14:nvPr/>
              </p14:nvContentPartPr>
              <p14:xfrm>
                <a:off x="7197202" y="3710001"/>
                <a:ext cx="92880" cy="155160"/>
              </p14:xfrm>
            </p:contentPart>
          </mc:Choice>
          <mc:Fallback xmlns="">
            <p:pic>
              <p:nvPicPr>
                <p:cNvPr id="103" name="Ink 102">
                  <a:extLst>
                    <a:ext uri="{FF2B5EF4-FFF2-40B4-BE49-F238E27FC236}">
                      <a16:creationId xmlns:a16="http://schemas.microsoft.com/office/drawing/2014/main" id="{4620C20E-8417-3FDF-8925-5B2D5A0E94FE}"/>
                    </a:ext>
                  </a:extLst>
                </p:cNvPr>
                <p:cNvPicPr/>
                <p:nvPr/>
              </p:nvPicPr>
              <p:blipFill>
                <a:blip r:embed="rId175"/>
                <a:stretch>
                  <a:fillRect/>
                </a:stretch>
              </p:blipFill>
              <p:spPr>
                <a:xfrm>
                  <a:off x="7188202" y="3701001"/>
                  <a:ext cx="110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0237D1B4-9E12-57EB-8330-1C9E848D1B06}"/>
                    </a:ext>
                  </a:extLst>
                </p14:cNvPr>
                <p14:cNvContentPartPr/>
                <p14:nvPr/>
              </p14:nvContentPartPr>
              <p14:xfrm>
                <a:off x="7365322" y="3716481"/>
                <a:ext cx="124200" cy="248760"/>
              </p14:xfrm>
            </p:contentPart>
          </mc:Choice>
          <mc:Fallback xmlns="">
            <p:pic>
              <p:nvPicPr>
                <p:cNvPr id="104" name="Ink 103">
                  <a:extLst>
                    <a:ext uri="{FF2B5EF4-FFF2-40B4-BE49-F238E27FC236}">
                      <a16:creationId xmlns:a16="http://schemas.microsoft.com/office/drawing/2014/main" id="{0237D1B4-9E12-57EB-8330-1C9E848D1B06}"/>
                    </a:ext>
                  </a:extLst>
                </p:cNvPr>
                <p:cNvPicPr/>
                <p:nvPr/>
              </p:nvPicPr>
              <p:blipFill>
                <a:blip r:embed="rId177"/>
                <a:stretch>
                  <a:fillRect/>
                </a:stretch>
              </p:blipFill>
              <p:spPr>
                <a:xfrm>
                  <a:off x="7356322" y="3707481"/>
                  <a:ext cx="141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F4ECE8A-0AFF-ADC6-F9C8-7864DC31E5DC}"/>
                    </a:ext>
                  </a:extLst>
                </p14:cNvPr>
                <p14:cNvContentPartPr/>
                <p14:nvPr/>
              </p14:nvContentPartPr>
              <p14:xfrm>
                <a:off x="7522282" y="3638001"/>
                <a:ext cx="12960" cy="210600"/>
              </p14:xfrm>
            </p:contentPart>
          </mc:Choice>
          <mc:Fallback xmlns="">
            <p:pic>
              <p:nvPicPr>
                <p:cNvPr id="105" name="Ink 104">
                  <a:extLst>
                    <a:ext uri="{FF2B5EF4-FFF2-40B4-BE49-F238E27FC236}">
                      <a16:creationId xmlns:a16="http://schemas.microsoft.com/office/drawing/2014/main" id="{FF4ECE8A-0AFF-ADC6-F9C8-7864DC31E5DC}"/>
                    </a:ext>
                  </a:extLst>
                </p:cNvPr>
                <p:cNvPicPr/>
                <p:nvPr/>
              </p:nvPicPr>
              <p:blipFill>
                <a:blip r:embed="rId179"/>
                <a:stretch>
                  <a:fillRect/>
                </a:stretch>
              </p:blipFill>
              <p:spPr>
                <a:xfrm>
                  <a:off x="7513642" y="3629361"/>
                  <a:ext cx="30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61D4293A-3E64-BB37-A492-1F1143A70F9B}"/>
                    </a:ext>
                  </a:extLst>
                </p14:cNvPr>
                <p14:cNvContentPartPr/>
                <p14:nvPr/>
              </p14:nvContentPartPr>
              <p14:xfrm>
                <a:off x="7571962" y="3704961"/>
                <a:ext cx="243720" cy="344880"/>
              </p14:xfrm>
            </p:contentPart>
          </mc:Choice>
          <mc:Fallback xmlns="">
            <p:pic>
              <p:nvPicPr>
                <p:cNvPr id="106" name="Ink 105">
                  <a:extLst>
                    <a:ext uri="{FF2B5EF4-FFF2-40B4-BE49-F238E27FC236}">
                      <a16:creationId xmlns:a16="http://schemas.microsoft.com/office/drawing/2014/main" id="{61D4293A-3E64-BB37-A492-1F1143A70F9B}"/>
                    </a:ext>
                  </a:extLst>
                </p:cNvPr>
                <p:cNvPicPr/>
                <p:nvPr/>
              </p:nvPicPr>
              <p:blipFill>
                <a:blip r:embed="rId181"/>
                <a:stretch>
                  <a:fillRect/>
                </a:stretch>
              </p:blipFill>
              <p:spPr>
                <a:xfrm>
                  <a:off x="7562962" y="3696321"/>
                  <a:ext cx="2613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5ECF04AE-5EBB-ADDC-8888-391877F274B3}"/>
                    </a:ext>
                  </a:extLst>
                </p14:cNvPr>
                <p14:cNvContentPartPr/>
                <p14:nvPr/>
              </p14:nvContentPartPr>
              <p14:xfrm>
                <a:off x="7887322" y="3695601"/>
                <a:ext cx="122760" cy="178560"/>
              </p14:xfrm>
            </p:contentPart>
          </mc:Choice>
          <mc:Fallback xmlns="">
            <p:pic>
              <p:nvPicPr>
                <p:cNvPr id="107" name="Ink 106">
                  <a:extLst>
                    <a:ext uri="{FF2B5EF4-FFF2-40B4-BE49-F238E27FC236}">
                      <a16:creationId xmlns:a16="http://schemas.microsoft.com/office/drawing/2014/main" id="{5ECF04AE-5EBB-ADDC-8888-391877F274B3}"/>
                    </a:ext>
                  </a:extLst>
                </p:cNvPr>
                <p:cNvPicPr/>
                <p:nvPr/>
              </p:nvPicPr>
              <p:blipFill>
                <a:blip r:embed="rId183"/>
                <a:stretch>
                  <a:fillRect/>
                </a:stretch>
              </p:blipFill>
              <p:spPr>
                <a:xfrm>
                  <a:off x="7878682" y="3686961"/>
                  <a:ext cx="140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B143947F-C251-489E-B2B3-6AD40E7C7D6C}"/>
                    </a:ext>
                  </a:extLst>
                </p14:cNvPr>
                <p14:cNvContentPartPr/>
                <p14:nvPr/>
              </p14:nvContentPartPr>
              <p14:xfrm>
                <a:off x="8072002" y="3724041"/>
                <a:ext cx="201600" cy="127080"/>
              </p14:xfrm>
            </p:contentPart>
          </mc:Choice>
          <mc:Fallback xmlns="">
            <p:pic>
              <p:nvPicPr>
                <p:cNvPr id="108" name="Ink 107">
                  <a:extLst>
                    <a:ext uri="{FF2B5EF4-FFF2-40B4-BE49-F238E27FC236}">
                      <a16:creationId xmlns:a16="http://schemas.microsoft.com/office/drawing/2014/main" id="{B143947F-C251-489E-B2B3-6AD40E7C7D6C}"/>
                    </a:ext>
                  </a:extLst>
                </p:cNvPr>
                <p:cNvPicPr/>
                <p:nvPr/>
              </p:nvPicPr>
              <p:blipFill>
                <a:blip r:embed="rId185"/>
                <a:stretch>
                  <a:fillRect/>
                </a:stretch>
              </p:blipFill>
              <p:spPr>
                <a:xfrm>
                  <a:off x="8063362" y="3715401"/>
                  <a:ext cx="219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8E53D8D6-E972-3E43-C377-67401BDB3351}"/>
                    </a:ext>
                  </a:extLst>
                </p14:cNvPr>
                <p14:cNvContentPartPr/>
                <p14:nvPr/>
              </p14:nvContentPartPr>
              <p14:xfrm>
                <a:off x="8326882" y="3612081"/>
                <a:ext cx="11880" cy="205560"/>
              </p14:xfrm>
            </p:contentPart>
          </mc:Choice>
          <mc:Fallback xmlns="">
            <p:pic>
              <p:nvPicPr>
                <p:cNvPr id="109" name="Ink 108">
                  <a:extLst>
                    <a:ext uri="{FF2B5EF4-FFF2-40B4-BE49-F238E27FC236}">
                      <a16:creationId xmlns:a16="http://schemas.microsoft.com/office/drawing/2014/main" id="{8E53D8D6-E972-3E43-C377-67401BDB3351}"/>
                    </a:ext>
                  </a:extLst>
                </p:cNvPr>
                <p:cNvPicPr/>
                <p:nvPr/>
              </p:nvPicPr>
              <p:blipFill>
                <a:blip r:embed="rId187"/>
                <a:stretch>
                  <a:fillRect/>
                </a:stretch>
              </p:blipFill>
              <p:spPr>
                <a:xfrm>
                  <a:off x="8317882" y="3603081"/>
                  <a:ext cx="29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9C6218C-0A78-C401-8B82-9F3C722FB31D}"/>
                    </a:ext>
                  </a:extLst>
                </p14:cNvPr>
                <p14:cNvContentPartPr/>
                <p14:nvPr/>
              </p14:nvContentPartPr>
              <p14:xfrm>
                <a:off x="8295562" y="3708921"/>
                <a:ext cx="153720" cy="355320"/>
              </p14:xfrm>
            </p:contentPart>
          </mc:Choice>
          <mc:Fallback xmlns="">
            <p:pic>
              <p:nvPicPr>
                <p:cNvPr id="110" name="Ink 109">
                  <a:extLst>
                    <a:ext uri="{FF2B5EF4-FFF2-40B4-BE49-F238E27FC236}">
                      <a16:creationId xmlns:a16="http://schemas.microsoft.com/office/drawing/2014/main" id="{79C6218C-0A78-C401-8B82-9F3C722FB31D}"/>
                    </a:ext>
                  </a:extLst>
                </p:cNvPr>
                <p:cNvPicPr/>
                <p:nvPr/>
              </p:nvPicPr>
              <p:blipFill>
                <a:blip r:embed="rId189"/>
                <a:stretch>
                  <a:fillRect/>
                </a:stretch>
              </p:blipFill>
              <p:spPr>
                <a:xfrm>
                  <a:off x="8286922" y="3699921"/>
                  <a:ext cx="1713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DA76DFD9-ADE3-8F8B-2D48-E0228984A9F6}"/>
                    </a:ext>
                  </a:extLst>
                </p14:cNvPr>
                <p14:cNvContentPartPr/>
                <p14:nvPr/>
              </p14:nvContentPartPr>
              <p14:xfrm>
                <a:off x="8438122" y="3616041"/>
                <a:ext cx="60840" cy="299880"/>
              </p14:xfrm>
            </p:contentPart>
          </mc:Choice>
          <mc:Fallback xmlns="">
            <p:pic>
              <p:nvPicPr>
                <p:cNvPr id="111" name="Ink 110">
                  <a:extLst>
                    <a:ext uri="{FF2B5EF4-FFF2-40B4-BE49-F238E27FC236}">
                      <a16:creationId xmlns:a16="http://schemas.microsoft.com/office/drawing/2014/main" id="{DA76DFD9-ADE3-8F8B-2D48-E0228984A9F6}"/>
                    </a:ext>
                  </a:extLst>
                </p:cNvPr>
                <p:cNvPicPr/>
                <p:nvPr/>
              </p:nvPicPr>
              <p:blipFill>
                <a:blip r:embed="rId191"/>
                <a:stretch>
                  <a:fillRect/>
                </a:stretch>
              </p:blipFill>
              <p:spPr>
                <a:xfrm>
                  <a:off x="8429482" y="3607401"/>
                  <a:ext cx="784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EBEE6328-D163-33BC-1608-1A47C7333AEB}"/>
                    </a:ext>
                  </a:extLst>
                </p14:cNvPr>
                <p14:cNvContentPartPr/>
                <p14:nvPr/>
              </p14:nvContentPartPr>
              <p14:xfrm>
                <a:off x="6017122" y="3358641"/>
                <a:ext cx="637920" cy="36360"/>
              </p14:xfrm>
            </p:contentPart>
          </mc:Choice>
          <mc:Fallback xmlns="">
            <p:pic>
              <p:nvPicPr>
                <p:cNvPr id="113" name="Ink 112">
                  <a:extLst>
                    <a:ext uri="{FF2B5EF4-FFF2-40B4-BE49-F238E27FC236}">
                      <a16:creationId xmlns:a16="http://schemas.microsoft.com/office/drawing/2014/main" id="{EBEE6328-D163-33BC-1608-1A47C7333AEB}"/>
                    </a:ext>
                  </a:extLst>
                </p:cNvPr>
                <p:cNvPicPr/>
                <p:nvPr/>
              </p:nvPicPr>
              <p:blipFill>
                <a:blip r:embed="rId193"/>
                <a:stretch>
                  <a:fillRect/>
                </a:stretch>
              </p:blipFill>
              <p:spPr>
                <a:xfrm>
                  <a:off x="6008482" y="3350001"/>
                  <a:ext cx="655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9F99D48E-F8FF-6172-C1B5-94B70DA6E13B}"/>
                    </a:ext>
                  </a:extLst>
                </p14:cNvPr>
                <p14:cNvContentPartPr/>
                <p14:nvPr/>
              </p14:nvContentPartPr>
              <p14:xfrm>
                <a:off x="5956642" y="3266121"/>
                <a:ext cx="177120" cy="218880"/>
              </p14:xfrm>
            </p:contentPart>
          </mc:Choice>
          <mc:Fallback xmlns="">
            <p:pic>
              <p:nvPicPr>
                <p:cNvPr id="114" name="Ink 113">
                  <a:extLst>
                    <a:ext uri="{FF2B5EF4-FFF2-40B4-BE49-F238E27FC236}">
                      <a16:creationId xmlns:a16="http://schemas.microsoft.com/office/drawing/2014/main" id="{9F99D48E-F8FF-6172-C1B5-94B70DA6E13B}"/>
                    </a:ext>
                  </a:extLst>
                </p:cNvPr>
                <p:cNvPicPr/>
                <p:nvPr/>
              </p:nvPicPr>
              <p:blipFill>
                <a:blip r:embed="rId195"/>
                <a:stretch>
                  <a:fillRect/>
                </a:stretch>
              </p:blipFill>
              <p:spPr>
                <a:xfrm>
                  <a:off x="5947642" y="3257121"/>
                  <a:ext cx="194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74E8D97B-F178-38A2-E91C-E1DF4BDDBF15}"/>
                    </a:ext>
                  </a:extLst>
                </p14:cNvPr>
                <p14:cNvContentPartPr/>
                <p14:nvPr/>
              </p14:nvContentPartPr>
              <p14:xfrm>
                <a:off x="4162042" y="2878761"/>
                <a:ext cx="1770840" cy="1269720"/>
              </p14:xfrm>
            </p:contentPart>
          </mc:Choice>
          <mc:Fallback xmlns="">
            <p:pic>
              <p:nvPicPr>
                <p:cNvPr id="115" name="Ink 114">
                  <a:extLst>
                    <a:ext uri="{FF2B5EF4-FFF2-40B4-BE49-F238E27FC236}">
                      <a16:creationId xmlns:a16="http://schemas.microsoft.com/office/drawing/2014/main" id="{74E8D97B-F178-38A2-E91C-E1DF4BDDBF15}"/>
                    </a:ext>
                  </a:extLst>
                </p:cNvPr>
                <p:cNvPicPr/>
                <p:nvPr/>
              </p:nvPicPr>
              <p:blipFill>
                <a:blip r:embed="rId197"/>
                <a:stretch>
                  <a:fillRect/>
                </a:stretch>
              </p:blipFill>
              <p:spPr>
                <a:xfrm>
                  <a:off x="4153042" y="2869761"/>
                  <a:ext cx="1788480" cy="1287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299CACAD-0C79-1F7E-6906-3F99CF991330}"/>
                    </a:ext>
                  </a:extLst>
                </p14:cNvPr>
                <p14:cNvContentPartPr/>
                <p14:nvPr/>
              </p14:nvContentPartPr>
              <p14:xfrm>
                <a:off x="4503322" y="3216801"/>
                <a:ext cx="17640" cy="234720"/>
              </p14:xfrm>
            </p:contentPart>
          </mc:Choice>
          <mc:Fallback xmlns="">
            <p:pic>
              <p:nvPicPr>
                <p:cNvPr id="116" name="Ink 115">
                  <a:extLst>
                    <a:ext uri="{FF2B5EF4-FFF2-40B4-BE49-F238E27FC236}">
                      <a16:creationId xmlns:a16="http://schemas.microsoft.com/office/drawing/2014/main" id="{299CACAD-0C79-1F7E-6906-3F99CF991330}"/>
                    </a:ext>
                  </a:extLst>
                </p:cNvPr>
                <p:cNvPicPr/>
                <p:nvPr/>
              </p:nvPicPr>
              <p:blipFill>
                <a:blip r:embed="rId199"/>
                <a:stretch>
                  <a:fillRect/>
                </a:stretch>
              </p:blipFill>
              <p:spPr>
                <a:xfrm>
                  <a:off x="4494682" y="3208161"/>
                  <a:ext cx="35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94D3F8EC-CB6B-D1AD-1A73-C698D59C9BFD}"/>
                    </a:ext>
                  </a:extLst>
                </p14:cNvPr>
                <p14:cNvContentPartPr/>
                <p14:nvPr/>
              </p14:nvContentPartPr>
              <p14:xfrm>
                <a:off x="4444282" y="3142641"/>
                <a:ext cx="274320" cy="308520"/>
              </p14:xfrm>
            </p:contentPart>
          </mc:Choice>
          <mc:Fallback xmlns="">
            <p:pic>
              <p:nvPicPr>
                <p:cNvPr id="117" name="Ink 116">
                  <a:extLst>
                    <a:ext uri="{FF2B5EF4-FFF2-40B4-BE49-F238E27FC236}">
                      <a16:creationId xmlns:a16="http://schemas.microsoft.com/office/drawing/2014/main" id="{94D3F8EC-CB6B-D1AD-1A73-C698D59C9BFD}"/>
                    </a:ext>
                  </a:extLst>
                </p:cNvPr>
                <p:cNvPicPr/>
                <p:nvPr/>
              </p:nvPicPr>
              <p:blipFill>
                <a:blip r:embed="rId201"/>
                <a:stretch>
                  <a:fillRect/>
                </a:stretch>
              </p:blipFill>
              <p:spPr>
                <a:xfrm>
                  <a:off x="4435282" y="3134001"/>
                  <a:ext cx="2919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9428CFA5-63CD-C047-D0BC-0E35CF657435}"/>
                    </a:ext>
                  </a:extLst>
                </p14:cNvPr>
                <p14:cNvContentPartPr/>
                <p14:nvPr/>
              </p14:nvContentPartPr>
              <p14:xfrm>
                <a:off x="4678282" y="3294561"/>
                <a:ext cx="190440" cy="146160"/>
              </p14:xfrm>
            </p:contentPart>
          </mc:Choice>
          <mc:Fallback xmlns="">
            <p:pic>
              <p:nvPicPr>
                <p:cNvPr id="118" name="Ink 117">
                  <a:extLst>
                    <a:ext uri="{FF2B5EF4-FFF2-40B4-BE49-F238E27FC236}">
                      <a16:creationId xmlns:a16="http://schemas.microsoft.com/office/drawing/2014/main" id="{9428CFA5-63CD-C047-D0BC-0E35CF657435}"/>
                    </a:ext>
                  </a:extLst>
                </p:cNvPr>
                <p:cNvPicPr/>
                <p:nvPr/>
              </p:nvPicPr>
              <p:blipFill>
                <a:blip r:embed="rId203"/>
                <a:stretch>
                  <a:fillRect/>
                </a:stretch>
              </p:blipFill>
              <p:spPr>
                <a:xfrm>
                  <a:off x="4669282" y="3285921"/>
                  <a:ext cx="208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a16="http://schemas.microsoft.com/office/drawing/2014/main" id="{781F87C7-1F43-4B5B-970D-061C98EF9CA0}"/>
                    </a:ext>
                  </a:extLst>
                </p14:cNvPr>
                <p14:cNvContentPartPr/>
                <p14:nvPr/>
              </p14:nvContentPartPr>
              <p14:xfrm>
                <a:off x="4913002" y="3172881"/>
                <a:ext cx="141120" cy="260280"/>
              </p14:xfrm>
            </p:contentPart>
          </mc:Choice>
          <mc:Fallback xmlns="">
            <p:pic>
              <p:nvPicPr>
                <p:cNvPr id="119" name="Ink 118">
                  <a:extLst>
                    <a:ext uri="{FF2B5EF4-FFF2-40B4-BE49-F238E27FC236}">
                      <a16:creationId xmlns:a16="http://schemas.microsoft.com/office/drawing/2014/main" id="{781F87C7-1F43-4B5B-970D-061C98EF9CA0}"/>
                    </a:ext>
                  </a:extLst>
                </p:cNvPr>
                <p:cNvPicPr/>
                <p:nvPr/>
              </p:nvPicPr>
              <p:blipFill>
                <a:blip r:embed="rId205"/>
                <a:stretch>
                  <a:fillRect/>
                </a:stretch>
              </p:blipFill>
              <p:spPr>
                <a:xfrm>
                  <a:off x="4904362" y="3163881"/>
                  <a:ext cx="158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Ink 119">
                  <a:extLst>
                    <a:ext uri="{FF2B5EF4-FFF2-40B4-BE49-F238E27FC236}">
                      <a16:creationId xmlns:a16="http://schemas.microsoft.com/office/drawing/2014/main" id="{4CD74ED2-D0FE-0756-F8E5-241E05EDE613}"/>
                    </a:ext>
                  </a:extLst>
                </p14:cNvPr>
                <p14:cNvContentPartPr/>
                <p14:nvPr/>
              </p14:nvContentPartPr>
              <p14:xfrm>
                <a:off x="5083642" y="3119961"/>
                <a:ext cx="167040" cy="285480"/>
              </p14:xfrm>
            </p:contentPart>
          </mc:Choice>
          <mc:Fallback xmlns="">
            <p:pic>
              <p:nvPicPr>
                <p:cNvPr id="120" name="Ink 119">
                  <a:extLst>
                    <a:ext uri="{FF2B5EF4-FFF2-40B4-BE49-F238E27FC236}">
                      <a16:creationId xmlns:a16="http://schemas.microsoft.com/office/drawing/2014/main" id="{4CD74ED2-D0FE-0756-F8E5-241E05EDE613}"/>
                    </a:ext>
                  </a:extLst>
                </p:cNvPr>
                <p:cNvPicPr/>
                <p:nvPr/>
              </p:nvPicPr>
              <p:blipFill>
                <a:blip r:embed="rId207"/>
                <a:stretch>
                  <a:fillRect/>
                </a:stretch>
              </p:blipFill>
              <p:spPr>
                <a:xfrm>
                  <a:off x="5075002" y="3110961"/>
                  <a:ext cx="1846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Ink 120">
                  <a:extLst>
                    <a:ext uri="{FF2B5EF4-FFF2-40B4-BE49-F238E27FC236}">
                      <a16:creationId xmlns:a16="http://schemas.microsoft.com/office/drawing/2014/main" id="{35FD921E-C896-13A6-72EB-AE7AD546D1B7}"/>
                    </a:ext>
                  </a:extLst>
                </p14:cNvPr>
                <p14:cNvContentPartPr/>
                <p14:nvPr/>
              </p14:nvContentPartPr>
              <p14:xfrm>
                <a:off x="5121442" y="3296361"/>
                <a:ext cx="163080" cy="25200"/>
              </p14:xfrm>
            </p:contentPart>
          </mc:Choice>
          <mc:Fallback xmlns="">
            <p:pic>
              <p:nvPicPr>
                <p:cNvPr id="121" name="Ink 120">
                  <a:extLst>
                    <a:ext uri="{FF2B5EF4-FFF2-40B4-BE49-F238E27FC236}">
                      <a16:creationId xmlns:a16="http://schemas.microsoft.com/office/drawing/2014/main" id="{35FD921E-C896-13A6-72EB-AE7AD546D1B7}"/>
                    </a:ext>
                  </a:extLst>
                </p:cNvPr>
                <p:cNvPicPr/>
                <p:nvPr/>
              </p:nvPicPr>
              <p:blipFill>
                <a:blip r:embed="rId209"/>
                <a:stretch>
                  <a:fillRect/>
                </a:stretch>
              </p:blipFill>
              <p:spPr>
                <a:xfrm>
                  <a:off x="5112442" y="3287361"/>
                  <a:ext cx="1807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Ink 121">
                  <a:extLst>
                    <a:ext uri="{FF2B5EF4-FFF2-40B4-BE49-F238E27FC236}">
                      <a16:creationId xmlns:a16="http://schemas.microsoft.com/office/drawing/2014/main" id="{6AF78545-8239-2069-5343-F7B7ECBBD1BA}"/>
                    </a:ext>
                  </a:extLst>
                </p14:cNvPr>
                <p14:cNvContentPartPr/>
                <p14:nvPr/>
              </p14:nvContentPartPr>
              <p14:xfrm>
                <a:off x="4643362" y="3581121"/>
                <a:ext cx="5400" cy="229680"/>
              </p14:xfrm>
            </p:contentPart>
          </mc:Choice>
          <mc:Fallback xmlns="">
            <p:pic>
              <p:nvPicPr>
                <p:cNvPr id="122" name="Ink 121">
                  <a:extLst>
                    <a:ext uri="{FF2B5EF4-FFF2-40B4-BE49-F238E27FC236}">
                      <a16:creationId xmlns:a16="http://schemas.microsoft.com/office/drawing/2014/main" id="{6AF78545-8239-2069-5343-F7B7ECBBD1BA}"/>
                    </a:ext>
                  </a:extLst>
                </p:cNvPr>
                <p:cNvPicPr/>
                <p:nvPr/>
              </p:nvPicPr>
              <p:blipFill>
                <a:blip r:embed="rId211"/>
                <a:stretch>
                  <a:fillRect/>
                </a:stretch>
              </p:blipFill>
              <p:spPr>
                <a:xfrm>
                  <a:off x="4634362" y="3572121"/>
                  <a:ext cx="23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Ink 122">
                  <a:extLst>
                    <a:ext uri="{FF2B5EF4-FFF2-40B4-BE49-F238E27FC236}">
                      <a16:creationId xmlns:a16="http://schemas.microsoft.com/office/drawing/2014/main" id="{72B9E52A-A1AC-24C7-19C7-881C64211C8E}"/>
                    </a:ext>
                  </a:extLst>
                </p14:cNvPr>
                <p14:cNvContentPartPr/>
                <p14:nvPr/>
              </p14:nvContentPartPr>
              <p14:xfrm>
                <a:off x="4514122" y="3471681"/>
                <a:ext cx="235080" cy="378720"/>
              </p14:xfrm>
            </p:contentPart>
          </mc:Choice>
          <mc:Fallback xmlns="">
            <p:pic>
              <p:nvPicPr>
                <p:cNvPr id="123" name="Ink 122">
                  <a:extLst>
                    <a:ext uri="{FF2B5EF4-FFF2-40B4-BE49-F238E27FC236}">
                      <a16:creationId xmlns:a16="http://schemas.microsoft.com/office/drawing/2014/main" id="{72B9E52A-A1AC-24C7-19C7-881C64211C8E}"/>
                    </a:ext>
                  </a:extLst>
                </p:cNvPr>
                <p:cNvPicPr/>
                <p:nvPr/>
              </p:nvPicPr>
              <p:blipFill>
                <a:blip r:embed="rId213"/>
                <a:stretch>
                  <a:fillRect/>
                </a:stretch>
              </p:blipFill>
              <p:spPr>
                <a:xfrm>
                  <a:off x="4505122" y="3463041"/>
                  <a:ext cx="252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Ink 123">
                  <a:extLst>
                    <a:ext uri="{FF2B5EF4-FFF2-40B4-BE49-F238E27FC236}">
                      <a16:creationId xmlns:a16="http://schemas.microsoft.com/office/drawing/2014/main" id="{7C33EE38-6E2C-4DFB-3CEE-6C00049AABB8}"/>
                    </a:ext>
                  </a:extLst>
                </p14:cNvPr>
                <p14:cNvContentPartPr/>
                <p14:nvPr/>
              </p14:nvContentPartPr>
              <p14:xfrm>
                <a:off x="4748122" y="3662481"/>
                <a:ext cx="167400" cy="167760"/>
              </p14:xfrm>
            </p:contentPart>
          </mc:Choice>
          <mc:Fallback xmlns="">
            <p:pic>
              <p:nvPicPr>
                <p:cNvPr id="124" name="Ink 123">
                  <a:extLst>
                    <a:ext uri="{FF2B5EF4-FFF2-40B4-BE49-F238E27FC236}">
                      <a16:creationId xmlns:a16="http://schemas.microsoft.com/office/drawing/2014/main" id="{7C33EE38-6E2C-4DFB-3CEE-6C00049AABB8}"/>
                    </a:ext>
                  </a:extLst>
                </p:cNvPr>
                <p:cNvPicPr/>
                <p:nvPr/>
              </p:nvPicPr>
              <p:blipFill>
                <a:blip r:embed="rId215"/>
                <a:stretch>
                  <a:fillRect/>
                </a:stretch>
              </p:blipFill>
              <p:spPr>
                <a:xfrm>
                  <a:off x="4739482" y="3653841"/>
                  <a:ext cx="185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Ink 124">
                  <a:extLst>
                    <a:ext uri="{FF2B5EF4-FFF2-40B4-BE49-F238E27FC236}">
                      <a16:creationId xmlns:a16="http://schemas.microsoft.com/office/drawing/2014/main" id="{58D5E44C-4C92-E883-21B1-53F8F6B78F2A}"/>
                    </a:ext>
                  </a:extLst>
                </p14:cNvPr>
                <p14:cNvContentPartPr/>
                <p14:nvPr/>
              </p14:nvContentPartPr>
              <p14:xfrm>
                <a:off x="4990402" y="3555561"/>
                <a:ext cx="18000" cy="239760"/>
              </p14:xfrm>
            </p:contentPart>
          </mc:Choice>
          <mc:Fallback xmlns="">
            <p:pic>
              <p:nvPicPr>
                <p:cNvPr id="125" name="Ink 124">
                  <a:extLst>
                    <a:ext uri="{FF2B5EF4-FFF2-40B4-BE49-F238E27FC236}">
                      <a16:creationId xmlns:a16="http://schemas.microsoft.com/office/drawing/2014/main" id="{58D5E44C-4C92-E883-21B1-53F8F6B78F2A}"/>
                    </a:ext>
                  </a:extLst>
                </p:cNvPr>
                <p:cNvPicPr/>
                <p:nvPr/>
              </p:nvPicPr>
              <p:blipFill>
                <a:blip r:embed="rId217"/>
                <a:stretch>
                  <a:fillRect/>
                </a:stretch>
              </p:blipFill>
              <p:spPr>
                <a:xfrm>
                  <a:off x="4981402" y="3546561"/>
                  <a:ext cx="35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Ink 125">
                  <a:extLst>
                    <a:ext uri="{FF2B5EF4-FFF2-40B4-BE49-F238E27FC236}">
                      <a16:creationId xmlns:a16="http://schemas.microsoft.com/office/drawing/2014/main" id="{6D3963D9-ED6F-BEB4-C850-124A71F6813A}"/>
                    </a:ext>
                  </a:extLst>
                </p14:cNvPr>
                <p14:cNvContentPartPr/>
                <p14:nvPr/>
              </p14:nvContentPartPr>
              <p14:xfrm>
                <a:off x="4979962" y="3611001"/>
                <a:ext cx="367200" cy="531360"/>
              </p14:xfrm>
            </p:contentPart>
          </mc:Choice>
          <mc:Fallback xmlns="">
            <p:pic>
              <p:nvPicPr>
                <p:cNvPr id="126" name="Ink 125">
                  <a:extLst>
                    <a:ext uri="{FF2B5EF4-FFF2-40B4-BE49-F238E27FC236}">
                      <a16:creationId xmlns:a16="http://schemas.microsoft.com/office/drawing/2014/main" id="{6D3963D9-ED6F-BEB4-C850-124A71F6813A}"/>
                    </a:ext>
                  </a:extLst>
                </p:cNvPr>
                <p:cNvPicPr/>
                <p:nvPr/>
              </p:nvPicPr>
              <p:blipFill>
                <a:blip r:embed="rId219"/>
                <a:stretch>
                  <a:fillRect/>
                </a:stretch>
              </p:blipFill>
              <p:spPr>
                <a:xfrm>
                  <a:off x="4971322" y="3602361"/>
                  <a:ext cx="38484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Ink 126">
                  <a:extLst>
                    <a:ext uri="{FF2B5EF4-FFF2-40B4-BE49-F238E27FC236}">
                      <a16:creationId xmlns:a16="http://schemas.microsoft.com/office/drawing/2014/main" id="{7A601D8D-C497-8BC1-CA7F-689026444E03}"/>
                    </a:ext>
                  </a:extLst>
                </p14:cNvPr>
                <p14:cNvContentPartPr/>
                <p14:nvPr/>
              </p14:nvContentPartPr>
              <p14:xfrm>
                <a:off x="5348242" y="3403641"/>
                <a:ext cx="294120" cy="370800"/>
              </p14:xfrm>
            </p:contentPart>
          </mc:Choice>
          <mc:Fallback xmlns="">
            <p:pic>
              <p:nvPicPr>
                <p:cNvPr id="127" name="Ink 126">
                  <a:extLst>
                    <a:ext uri="{FF2B5EF4-FFF2-40B4-BE49-F238E27FC236}">
                      <a16:creationId xmlns:a16="http://schemas.microsoft.com/office/drawing/2014/main" id="{7A601D8D-C497-8BC1-CA7F-689026444E03}"/>
                    </a:ext>
                  </a:extLst>
                </p:cNvPr>
                <p:cNvPicPr/>
                <p:nvPr/>
              </p:nvPicPr>
              <p:blipFill>
                <a:blip r:embed="rId221"/>
                <a:stretch>
                  <a:fillRect/>
                </a:stretch>
              </p:blipFill>
              <p:spPr>
                <a:xfrm>
                  <a:off x="5339602" y="3395001"/>
                  <a:ext cx="3117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Ink 127">
                  <a:extLst>
                    <a:ext uri="{FF2B5EF4-FFF2-40B4-BE49-F238E27FC236}">
                      <a16:creationId xmlns:a16="http://schemas.microsoft.com/office/drawing/2014/main" id="{6355C6CC-E763-FD4B-69DA-221D31811D9A}"/>
                    </a:ext>
                  </a:extLst>
                </p14:cNvPr>
                <p14:cNvContentPartPr/>
                <p14:nvPr/>
              </p14:nvContentPartPr>
              <p14:xfrm>
                <a:off x="5612482" y="3576801"/>
                <a:ext cx="78480" cy="149760"/>
              </p14:xfrm>
            </p:contentPart>
          </mc:Choice>
          <mc:Fallback xmlns="">
            <p:pic>
              <p:nvPicPr>
                <p:cNvPr id="128" name="Ink 127">
                  <a:extLst>
                    <a:ext uri="{FF2B5EF4-FFF2-40B4-BE49-F238E27FC236}">
                      <a16:creationId xmlns:a16="http://schemas.microsoft.com/office/drawing/2014/main" id="{6355C6CC-E763-FD4B-69DA-221D31811D9A}"/>
                    </a:ext>
                  </a:extLst>
                </p:cNvPr>
                <p:cNvPicPr/>
                <p:nvPr/>
              </p:nvPicPr>
              <p:blipFill>
                <a:blip r:embed="rId223"/>
                <a:stretch>
                  <a:fillRect/>
                </a:stretch>
              </p:blipFill>
              <p:spPr>
                <a:xfrm>
                  <a:off x="5603482" y="3568161"/>
                  <a:ext cx="96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41EF0668-DB0B-3E9F-99EB-5E8636441FA1}"/>
                    </a:ext>
                  </a:extLst>
                </p14:cNvPr>
                <p14:cNvContentPartPr/>
                <p14:nvPr/>
              </p14:nvContentPartPr>
              <p14:xfrm>
                <a:off x="5710042" y="3539361"/>
                <a:ext cx="7560" cy="21600"/>
              </p14:xfrm>
            </p:contentPart>
          </mc:Choice>
          <mc:Fallback xmlns="">
            <p:pic>
              <p:nvPicPr>
                <p:cNvPr id="129" name="Ink 128">
                  <a:extLst>
                    <a:ext uri="{FF2B5EF4-FFF2-40B4-BE49-F238E27FC236}">
                      <a16:creationId xmlns:a16="http://schemas.microsoft.com/office/drawing/2014/main" id="{41EF0668-DB0B-3E9F-99EB-5E8636441FA1}"/>
                    </a:ext>
                  </a:extLst>
                </p:cNvPr>
                <p:cNvPicPr/>
                <p:nvPr/>
              </p:nvPicPr>
              <p:blipFill>
                <a:blip r:embed="rId225"/>
                <a:stretch>
                  <a:fillRect/>
                </a:stretch>
              </p:blipFill>
              <p:spPr>
                <a:xfrm>
                  <a:off x="5701042" y="3530361"/>
                  <a:ext cx="25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Ink 129">
                  <a:extLst>
                    <a:ext uri="{FF2B5EF4-FFF2-40B4-BE49-F238E27FC236}">
                      <a16:creationId xmlns:a16="http://schemas.microsoft.com/office/drawing/2014/main" id="{318DEA00-57E2-A39C-86C4-7DAF19B04237}"/>
                    </a:ext>
                  </a:extLst>
                </p14:cNvPr>
                <p14:cNvContentPartPr/>
                <p14:nvPr/>
              </p14:nvContentPartPr>
              <p14:xfrm>
                <a:off x="5721922" y="3569961"/>
                <a:ext cx="252360" cy="114480"/>
              </p14:xfrm>
            </p:contentPart>
          </mc:Choice>
          <mc:Fallback xmlns="">
            <p:pic>
              <p:nvPicPr>
                <p:cNvPr id="130" name="Ink 129">
                  <a:extLst>
                    <a:ext uri="{FF2B5EF4-FFF2-40B4-BE49-F238E27FC236}">
                      <a16:creationId xmlns:a16="http://schemas.microsoft.com/office/drawing/2014/main" id="{318DEA00-57E2-A39C-86C4-7DAF19B04237}"/>
                    </a:ext>
                  </a:extLst>
                </p:cNvPr>
                <p:cNvPicPr/>
                <p:nvPr/>
              </p:nvPicPr>
              <p:blipFill>
                <a:blip r:embed="rId227"/>
                <a:stretch>
                  <a:fillRect/>
                </a:stretch>
              </p:blipFill>
              <p:spPr>
                <a:xfrm>
                  <a:off x="5713282" y="3560961"/>
                  <a:ext cx="270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693A3C23-BD3C-6DE2-B495-1CB57CC5F71D}"/>
                    </a:ext>
                  </a:extLst>
                </p14:cNvPr>
                <p14:cNvContentPartPr/>
                <p14:nvPr/>
              </p14:nvContentPartPr>
              <p14:xfrm>
                <a:off x="3755242" y="3418761"/>
                <a:ext cx="556200" cy="39240"/>
              </p14:xfrm>
            </p:contentPart>
          </mc:Choice>
          <mc:Fallback xmlns="">
            <p:pic>
              <p:nvPicPr>
                <p:cNvPr id="132" name="Ink 131">
                  <a:extLst>
                    <a:ext uri="{FF2B5EF4-FFF2-40B4-BE49-F238E27FC236}">
                      <a16:creationId xmlns:a16="http://schemas.microsoft.com/office/drawing/2014/main" id="{693A3C23-BD3C-6DE2-B495-1CB57CC5F71D}"/>
                    </a:ext>
                  </a:extLst>
                </p:cNvPr>
                <p:cNvPicPr/>
                <p:nvPr/>
              </p:nvPicPr>
              <p:blipFill>
                <a:blip r:embed="rId229"/>
                <a:stretch>
                  <a:fillRect/>
                </a:stretch>
              </p:blipFill>
              <p:spPr>
                <a:xfrm>
                  <a:off x="3746602" y="3410121"/>
                  <a:ext cx="573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A53E162C-47A5-EB92-B1BC-DA36FF495387}"/>
                    </a:ext>
                  </a:extLst>
                </p14:cNvPr>
                <p14:cNvContentPartPr/>
                <p14:nvPr/>
              </p14:nvContentPartPr>
              <p14:xfrm>
                <a:off x="3658042" y="3277641"/>
                <a:ext cx="227160" cy="285480"/>
              </p14:xfrm>
            </p:contentPart>
          </mc:Choice>
          <mc:Fallback xmlns="">
            <p:pic>
              <p:nvPicPr>
                <p:cNvPr id="133" name="Ink 132">
                  <a:extLst>
                    <a:ext uri="{FF2B5EF4-FFF2-40B4-BE49-F238E27FC236}">
                      <a16:creationId xmlns:a16="http://schemas.microsoft.com/office/drawing/2014/main" id="{A53E162C-47A5-EB92-B1BC-DA36FF495387}"/>
                    </a:ext>
                  </a:extLst>
                </p:cNvPr>
                <p:cNvPicPr/>
                <p:nvPr/>
              </p:nvPicPr>
              <p:blipFill>
                <a:blip r:embed="rId231"/>
                <a:stretch>
                  <a:fillRect/>
                </a:stretch>
              </p:blipFill>
              <p:spPr>
                <a:xfrm>
                  <a:off x="3649042" y="3269001"/>
                  <a:ext cx="244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03149DCE-1B4F-C0CF-4E5D-F51477E03564}"/>
                    </a:ext>
                  </a:extLst>
                </p14:cNvPr>
                <p14:cNvContentPartPr/>
                <p14:nvPr/>
              </p14:nvContentPartPr>
              <p14:xfrm>
                <a:off x="3570562" y="2938521"/>
                <a:ext cx="96120" cy="1065960"/>
              </p14:xfrm>
            </p:contentPart>
          </mc:Choice>
          <mc:Fallback xmlns="">
            <p:pic>
              <p:nvPicPr>
                <p:cNvPr id="135" name="Ink 134">
                  <a:extLst>
                    <a:ext uri="{FF2B5EF4-FFF2-40B4-BE49-F238E27FC236}">
                      <a16:creationId xmlns:a16="http://schemas.microsoft.com/office/drawing/2014/main" id="{03149DCE-1B4F-C0CF-4E5D-F51477E03564}"/>
                    </a:ext>
                  </a:extLst>
                </p:cNvPr>
                <p:cNvPicPr/>
                <p:nvPr/>
              </p:nvPicPr>
              <p:blipFill>
                <a:blip r:embed="rId233"/>
                <a:stretch>
                  <a:fillRect/>
                </a:stretch>
              </p:blipFill>
              <p:spPr>
                <a:xfrm>
                  <a:off x="3561562" y="2929881"/>
                  <a:ext cx="11376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56A313B7-14FF-BF28-22FC-EDE0F491523D}"/>
                    </a:ext>
                  </a:extLst>
                </p14:cNvPr>
                <p14:cNvContentPartPr/>
                <p14:nvPr/>
              </p14:nvContentPartPr>
              <p14:xfrm>
                <a:off x="1988002" y="2974521"/>
                <a:ext cx="1670040" cy="1268640"/>
              </p14:xfrm>
            </p:contentPart>
          </mc:Choice>
          <mc:Fallback xmlns="">
            <p:pic>
              <p:nvPicPr>
                <p:cNvPr id="136" name="Ink 135">
                  <a:extLst>
                    <a:ext uri="{FF2B5EF4-FFF2-40B4-BE49-F238E27FC236}">
                      <a16:creationId xmlns:a16="http://schemas.microsoft.com/office/drawing/2014/main" id="{56A313B7-14FF-BF28-22FC-EDE0F491523D}"/>
                    </a:ext>
                  </a:extLst>
                </p:cNvPr>
                <p:cNvPicPr/>
                <p:nvPr/>
              </p:nvPicPr>
              <p:blipFill>
                <a:blip r:embed="rId235"/>
                <a:stretch>
                  <a:fillRect/>
                </a:stretch>
              </p:blipFill>
              <p:spPr>
                <a:xfrm>
                  <a:off x="1979002" y="2965881"/>
                  <a:ext cx="168768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3E49F7F6-360B-3C0D-C81C-4835D7084CC0}"/>
                    </a:ext>
                  </a:extLst>
                </p14:cNvPr>
                <p14:cNvContentPartPr/>
                <p14:nvPr/>
              </p14:nvContentPartPr>
              <p14:xfrm>
                <a:off x="2152882" y="3352161"/>
                <a:ext cx="33840" cy="120600"/>
              </p14:xfrm>
            </p:contentPart>
          </mc:Choice>
          <mc:Fallback xmlns="">
            <p:pic>
              <p:nvPicPr>
                <p:cNvPr id="138" name="Ink 137">
                  <a:extLst>
                    <a:ext uri="{FF2B5EF4-FFF2-40B4-BE49-F238E27FC236}">
                      <a16:creationId xmlns:a16="http://schemas.microsoft.com/office/drawing/2014/main" id="{3E49F7F6-360B-3C0D-C81C-4835D7084CC0}"/>
                    </a:ext>
                  </a:extLst>
                </p:cNvPr>
                <p:cNvPicPr/>
                <p:nvPr/>
              </p:nvPicPr>
              <p:blipFill>
                <a:blip r:embed="rId237"/>
                <a:stretch>
                  <a:fillRect/>
                </a:stretch>
              </p:blipFill>
              <p:spPr>
                <a:xfrm>
                  <a:off x="2143882" y="3343521"/>
                  <a:ext cx="51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AC8A04EB-2305-EAC2-7FF3-7CC46C4176C5}"/>
                    </a:ext>
                  </a:extLst>
                </p14:cNvPr>
                <p14:cNvContentPartPr/>
                <p14:nvPr/>
              </p14:nvContentPartPr>
              <p14:xfrm>
                <a:off x="2162242" y="3320841"/>
                <a:ext cx="28080" cy="283320"/>
              </p14:xfrm>
            </p:contentPart>
          </mc:Choice>
          <mc:Fallback xmlns="">
            <p:pic>
              <p:nvPicPr>
                <p:cNvPr id="139" name="Ink 138">
                  <a:extLst>
                    <a:ext uri="{FF2B5EF4-FFF2-40B4-BE49-F238E27FC236}">
                      <a16:creationId xmlns:a16="http://schemas.microsoft.com/office/drawing/2014/main" id="{AC8A04EB-2305-EAC2-7FF3-7CC46C4176C5}"/>
                    </a:ext>
                  </a:extLst>
                </p:cNvPr>
                <p:cNvPicPr/>
                <p:nvPr/>
              </p:nvPicPr>
              <p:blipFill>
                <a:blip r:embed="rId239"/>
                <a:stretch>
                  <a:fillRect/>
                </a:stretch>
              </p:blipFill>
              <p:spPr>
                <a:xfrm>
                  <a:off x="2153602" y="3311841"/>
                  <a:ext cx="45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1" name="Ink 140">
                  <a:extLst>
                    <a:ext uri="{FF2B5EF4-FFF2-40B4-BE49-F238E27FC236}">
                      <a16:creationId xmlns:a16="http://schemas.microsoft.com/office/drawing/2014/main" id="{4F0A762A-F4BB-846F-5897-C911742DEC95}"/>
                    </a:ext>
                  </a:extLst>
                </p14:cNvPr>
                <p14:cNvContentPartPr/>
                <p14:nvPr/>
              </p14:nvContentPartPr>
              <p14:xfrm>
                <a:off x="2084122" y="3288081"/>
                <a:ext cx="354960" cy="119520"/>
              </p14:xfrm>
            </p:contentPart>
          </mc:Choice>
          <mc:Fallback xmlns="">
            <p:pic>
              <p:nvPicPr>
                <p:cNvPr id="141" name="Ink 140">
                  <a:extLst>
                    <a:ext uri="{FF2B5EF4-FFF2-40B4-BE49-F238E27FC236}">
                      <a16:creationId xmlns:a16="http://schemas.microsoft.com/office/drawing/2014/main" id="{4F0A762A-F4BB-846F-5897-C911742DEC95}"/>
                    </a:ext>
                  </a:extLst>
                </p:cNvPr>
                <p:cNvPicPr/>
                <p:nvPr/>
              </p:nvPicPr>
              <p:blipFill>
                <a:blip r:embed="rId241"/>
                <a:stretch>
                  <a:fillRect/>
                </a:stretch>
              </p:blipFill>
              <p:spPr>
                <a:xfrm>
                  <a:off x="2075482" y="3279081"/>
                  <a:ext cx="372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Ink 141">
                  <a:extLst>
                    <a:ext uri="{FF2B5EF4-FFF2-40B4-BE49-F238E27FC236}">
                      <a16:creationId xmlns:a16="http://schemas.microsoft.com/office/drawing/2014/main" id="{1B8CB337-2694-D833-4BB8-15CF9818F910}"/>
                    </a:ext>
                  </a:extLst>
                </p14:cNvPr>
                <p14:cNvContentPartPr/>
                <p14:nvPr/>
              </p14:nvContentPartPr>
              <p14:xfrm>
                <a:off x="2401282" y="3342801"/>
                <a:ext cx="389880" cy="199800"/>
              </p14:xfrm>
            </p:contentPart>
          </mc:Choice>
          <mc:Fallback xmlns="">
            <p:pic>
              <p:nvPicPr>
                <p:cNvPr id="142" name="Ink 141">
                  <a:extLst>
                    <a:ext uri="{FF2B5EF4-FFF2-40B4-BE49-F238E27FC236}">
                      <a16:creationId xmlns:a16="http://schemas.microsoft.com/office/drawing/2014/main" id="{1B8CB337-2694-D833-4BB8-15CF9818F910}"/>
                    </a:ext>
                  </a:extLst>
                </p:cNvPr>
                <p:cNvPicPr/>
                <p:nvPr/>
              </p:nvPicPr>
              <p:blipFill>
                <a:blip r:embed="rId243"/>
                <a:stretch>
                  <a:fillRect/>
                </a:stretch>
              </p:blipFill>
              <p:spPr>
                <a:xfrm>
                  <a:off x="2392642" y="3333801"/>
                  <a:ext cx="407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3" name="Ink 142">
                  <a:extLst>
                    <a:ext uri="{FF2B5EF4-FFF2-40B4-BE49-F238E27FC236}">
                      <a16:creationId xmlns:a16="http://schemas.microsoft.com/office/drawing/2014/main" id="{8253181D-9635-34BA-2304-769AA5F12A5B}"/>
                    </a:ext>
                  </a:extLst>
                </p14:cNvPr>
                <p14:cNvContentPartPr/>
                <p14:nvPr/>
              </p14:nvContentPartPr>
              <p14:xfrm>
                <a:off x="2810962" y="3244881"/>
                <a:ext cx="206280" cy="270000"/>
              </p14:xfrm>
            </p:contentPart>
          </mc:Choice>
          <mc:Fallback xmlns="">
            <p:pic>
              <p:nvPicPr>
                <p:cNvPr id="143" name="Ink 142">
                  <a:extLst>
                    <a:ext uri="{FF2B5EF4-FFF2-40B4-BE49-F238E27FC236}">
                      <a16:creationId xmlns:a16="http://schemas.microsoft.com/office/drawing/2014/main" id="{8253181D-9635-34BA-2304-769AA5F12A5B}"/>
                    </a:ext>
                  </a:extLst>
                </p:cNvPr>
                <p:cNvPicPr/>
                <p:nvPr/>
              </p:nvPicPr>
              <p:blipFill>
                <a:blip r:embed="rId245"/>
                <a:stretch>
                  <a:fillRect/>
                </a:stretch>
              </p:blipFill>
              <p:spPr>
                <a:xfrm>
                  <a:off x="2802322" y="3236241"/>
                  <a:ext cx="2239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4" name="Ink 143">
                  <a:extLst>
                    <a:ext uri="{FF2B5EF4-FFF2-40B4-BE49-F238E27FC236}">
                      <a16:creationId xmlns:a16="http://schemas.microsoft.com/office/drawing/2014/main" id="{4BC4562B-E039-07C4-CB0F-CE72DC9079ED}"/>
                    </a:ext>
                  </a:extLst>
                </p14:cNvPr>
                <p14:cNvContentPartPr/>
                <p14:nvPr/>
              </p14:nvContentPartPr>
              <p14:xfrm>
                <a:off x="511282" y="3615681"/>
                <a:ext cx="1435680" cy="1801080"/>
              </p14:xfrm>
            </p:contentPart>
          </mc:Choice>
          <mc:Fallback xmlns="">
            <p:pic>
              <p:nvPicPr>
                <p:cNvPr id="144" name="Ink 143">
                  <a:extLst>
                    <a:ext uri="{FF2B5EF4-FFF2-40B4-BE49-F238E27FC236}">
                      <a16:creationId xmlns:a16="http://schemas.microsoft.com/office/drawing/2014/main" id="{4BC4562B-E039-07C4-CB0F-CE72DC9079ED}"/>
                    </a:ext>
                  </a:extLst>
                </p:cNvPr>
                <p:cNvPicPr/>
                <p:nvPr/>
              </p:nvPicPr>
              <p:blipFill>
                <a:blip r:embed="rId247"/>
                <a:stretch>
                  <a:fillRect/>
                </a:stretch>
              </p:blipFill>
              <p:spPr>
                <a:xfrm>
                  <a:off x="502282" y="3607041"/>
                  <a:ext cx="1453320" cy="1818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 name="Ink 144">
                  <a:extLst>
                    <a:ext uri="{FF2B5EF4-FFF2-40B4-BE49-F238E27FC236}">
                      <a16:creationId xmlns:a16="http://schemas.microsoft.com/office/drawing/2014/main" id="{B5036C96-3EE3-D6D1-013B-0150DF86BEF4}"/>
                    </a:ext>
                  </a:extLst>
                </p14:cNvPr>
                <p14:cNvContentPartPr/>
                <p14:nvPr/>
              </p14:nvContentPartPr>
              <p14:xfrm>
                <a:off x="1277362" y="5180961"/>
                <a:ext cx="198720" cy="244800"/>
              </p14:xfrm>
            </p:contentPart>
          </mc:Choice>
          <mc:Fallback xmlns="">
            <p:pic>
              <p:nvPicPr>
                <p:cNvPr id="145" name="Ink 144">
                  <a:extLst>
                    <a:ext uri="{FF2B5EF4-FFF2-40B4-BE49-F238E27FC236}">
                      <a16:creationId xmlns:a16="http://schemas.microsoft.com/office/drawing/2014/main" id="{B5036C96-3EE3-D6D1-013B-0150DF86BEF4}"/>
                    </a:ext>
                  </a:extLst>
                </p:cNvPr>
                <p:cNvPicPr/>
                <p:nvPr/>
              </p:nvPicPr>
              <p:blipFill>
                <a:blip r:embed="rId249"/>
                <a:stretch>
                  <a:fillRect/>
                </a:stretch>
              </p:blipFill>
              <p:spPr>
                <a:xfrm>
                  <a:off x="1268722" y="5171961"/>
                  <a:ext cx="216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Ink 145">
                  <a:extLst>
                    <a:ext uri="{FF2B5EF4-FFF2-40B4-BE49-F238E27FC236}">
                      <a16:creationId xmlns:a16="http://schemas.microsoft.com/office/drawing/2014/main" id="{153E876A-D76A-6B44-90BA-8BBC4D0D074B}"/>
                    </a:ext>
                  </a:extLst>
                </p14:cNvPr>
                <p14:cNvContentPartPr/>
                <p14:nvPr/>
              </p14:nvContentPartPr>
              <p14:xfrm>
                <a:off x="1463482" y="4976841"/>
                <a:ext cx="2147400" cy="1107000"/>
              </p14:xfrm>
            </p:contentPart>
          </mc:Choice>
          <mc:Fallback xmlns="">
            <p:pic>
              <p:nvPicPr>
                <p:cNvPr id="146" name="Ink 145">
                  <a:extLst>
                    <a:ext uri="{FF2B5EF4-FFF2-40B4-BE49-F238E27FC236}">
                      <a16:creationId xmlns:a16="http://schemas.microsoft.com/office/drawing/2014/main" id="{153E876A-D76A-6B44-90BA-8BBC4D0D074B}"/>
                    </a:ext>
                  </a:extLst>
                </p:cNvPr>
                <p:cNvPicPr/>
                <p:nvPr/>
              </p:nvPicPr>
              <p:blipFill>
                <a:blip r:embed="rId251"/>
                <a:stretch>
                  <a:fillRect/>
                </a:stretch>
              </p:blipFill>
              <p:spPr>
                <a:xfrm>
                  <a:off x="1454842" y="4967841"/>
                  <a:ext cx="2165040" cy="1124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7" name="Ink 146">
                  <a:extLst>
                    <a:ext uri="{FF2B5EF4-FFF2-40B4-BE49-F238E27FC236}">
                      <a16:creationId xmlns:a16="http://schemas.microsoft.com/office/drawing/2014/main" id="{921324AA-451A-5928-899A-CD65C2E26881}"/>
                    </a:ext>
                  </a:extLst>
                </p14:cNvPr>
                <p14:cNvContentPartPr/>
                <p14:nvPr/>
              </p14:nvContentPartPr>
              <p14:xfrm>
                <a:off x="1725922" y="4839321"/>
                <a:ext cx="2397240" cy="1101600"/>
              </p14:xfrm>
            </p:contentPart>
          </mc:Choice>
          <mc:Fallback xmlns="">
            <p:pic>
              <p:nvPicPr>
                <p:cNvPr id="147" name="Ink 146">
                  <a:extLst>
                    <a:ext uri="{FF2B5EF4-FFF2-40B4-BE49-F238E27FC236}">
                      <a16:creationId xmlns:a16="http://schemas.microsoft.com/office/drawing/2014/main" id="{921324AA-451A-5928-899A-CD65C2E26881}"/>
                    </a:ext>
                  </a:extLst>
                </p:cNvPr>
                <p:cNvPicPr/>
                <p:nvPr/>
              </p:nvPicPr>
              <p:blipFill>
                <a:blip r:embed="rId253"/>
                <a:stretch>
                  <a:fillRect/>
                </a:stretch>
              </p:blipFill>
              <p:spPr>
                <a:xfrm>
                  <a:off x="1716922" y="4830321"/>
                  <a:ext cx="2414880" cy="1119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8" name="Ink 147">
                  <a:extLst>
                    <a:ext uri="{FF2B5EF4-FFF2-40B4-BE49-F238E27FC236}">
                      <a16:creationId xmlns:a16="http://schemas.microsoft.com/office/drawing/2014/main" id="{00E84DE1-E31F-B581-82D4-A50BC3FD722B}"/>
                    </a:ext>
                  </a:extLst>
                </p14:cNvPr>
                <p14:cNvContentPartPr/>
                <p14:nvPr/>
              </p14:nvContentPartPr>
              <p14:xfrm>
                <a:off x="1776682" y="4979361"/>
                <a:ext cx="228960" cy="348480"/>
              </p14:xfrm>
            </p:contentPart>
          </mc:Choice>
          <mc:Fallback xmlns="">
            <p:pic>
              <p:nvPicPr>
                <p:cNvPr id="148" name="Ink 147">
                  <a:extLst>
                    <a:ext uri="{FF2B5EF4-FFF2-40B4-BE49-F238E27FC236}">
                      <a16:creationId xmlns:a16="http://schemas.microsoft.com/office/drawing/2014/main" id="{00E84DE1-E31F-B581-82D4-A50BC3FD722B}"/>
                    </a:ext>
                  </a:extLst>
                </p:cNvPr>
                <p:cNvPicPr/>
                <p:nvPr/>
              </p:nvPicPr>
              <p:blipFill>
                <a:blip r:embed="rId255"/>
                <a:stretch>
                  <a:fillRect/>
                </a:stretch>
              </p:blipFill>
              <p:spPr>
                <a:xfrm>
                  <a:off x="1768042" y="4970361"/>
                  <a:ext cx="246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269C0369-86AF-6938-B687-7EF802E247E4}"/>
                    </a:ext>
                  </a:extLst>
                </p14:cNvPr>
                <p14:cNvContentPartPr/>
                <p14:nvPr/>
              </p14:nvContentPartPr>
              <p14:xfrm>
                <a:off x="1868842" y="4992321"/>
                <a:ext cx="349200" cy="267120"/>
              </p14:xfrm>
            </p:contentPart>
          </mc:Choice>
          <mc:Fallback xmlns="">
            <p:pic>
              <p:nvPicPr>
                <p:cNvPr id="149" name="Ink 148">
                  <a:extLst>
                    <a:ext uri="{FF2B5EF4-FFF2-40B4-BE49-F238E27FC236}">
                      <a16:creationId xmlns:a16="http://schemas.microsoft.com/office/drawing/2014/main" id="{269C0369-86AF-6938-B687-7EF802E247E4}"/>
                    </a:ext>
                  </a:extLst>
                </p:cNvPr>
                <p:cNvPicPr/>
                <p:nvPr/>
              </p:nvPicPr>
              <p:blipFill>
                <a:blip r:embed="rId257"/>
                <a:stretch>
                  <a:fillRect/>
                </a:stretch>
              </p:blipFill>
              <p:spPr>
                <a:xfrm>
                  <a:off x="1859842" y="4983321"/>
                  <a:ext cx="3668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700195C4-1C34-8CFA-0749-7D9E1EE38B39}"/>
                    </a:ext>
                  </a:extLst>
                </p14:cNvPr>
                <p14:cNvContentPartPr/>
                <p14:nvPr/>
              </p14:nvContentPartPr>
              <p14:xfrm>
                <a:off x="2255842" y="4951281"/>
                <a:ext cx="152640" cy="286560"/>
              </p14:xfrm>
            </p:contentPart>
          </mc:Choice>
          <mc:Fallback xmlns="">
            <p:pic>
              <p:nvPicPr>
                <p:cNvPr id="150" name="Ink 149">
                  <a:extLst>
                    <a:ext uri="{FF2B5EF4-FFF2-40B4-BE49-F238E27FC236}">
                      <a16:creationId xmlns:a16="http://schemas.microsoft.com/office/drawing/2014/main" id="{700195C4-1C34-8CFA-0749-7D9E1EE38B39}"/>
                    </a:ext>
                  </a:extLst>
                </p:cNvPr>
                <p:cNvPicPr/>
                <p:nvPr/>
              </p:nvPicPr>
              <p:blipFill>
                <a:blip r:embed="rId259"/>
                <a:stretch>
                  <a:fillRect/>
                </a:stretch>
              </p:blipFill>
              <p:spPr>
                <a:xfrm>
                  <a:off x="2246842" y="4942281"/>
                  <a:ext cx="170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75394319-A8B0-E1B0-DA03-B0D4C33074F6}"/>
                    </a:ext>
                  </a:extLst>
                </p14:cNvPr>
                <p14:cNvContentPartPr/>
                <p14:nvPr/>
              </p14:nvContentPartPr>
              <p14:xfrm>
                <a:off x="2453842" y="5082321"/>
                <a:ext cx="30960" cy="121320"/>
              </p14:xfrm>
            </p:contentPart>
          </mc:Choice>
          <mc:Fallback xmlns="">
            <p:pic>
              <p:nvPicPr>
                <p:cNvPr id="151" name="Ink 150">
                  <a:extLst>
                    <a:ext uri="{FF2B5EF4-FFF2-40B4-BE49-F238E27FC236}">
                      <a16:creationId xmlns:a16="http://schemas.microsoft.com/office/drawing/2014/main" id="{75394319-A8B0-E1B0-DA03-B0D4C33074F6}"/>
                    </a:ext>
                  </a:extLst>
                </p:cNvPr>
                <p:cNvPicPr/>
                <p:nvPr/>
              </p:nvPicPr>
              <p:blipFill>
                <a:blip r:embed="rId261"/>
                <a:stretch>
                  <a:fillRect/>
                </a:stretch>
              </p:blipFill>
              <p:spPr>
                <a:xfrm>
                  <a:off x="2445202" y="5073321"/>
                  <a:ext cx="48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2" name="Ink 151">
                  <a:extLst>
                    <a:ext uri="{FF2B5EF4-FFF2-40B4-BE49-F238E27FC236}">
                      <a16:creationId xmlns:a16="http://schemas.microsoft.com/office/drawing/2014/main" id="{0DA8B65D-B3D3-FAB0-6357-852F3B8DDCB5}"/>
                    </a:ext>
                  </a:extLst>
                </p14:cNvPr>
                <p14:cNvContentPartPr/>
                <p14:nvPr/>
              </p14:nvContentPartPr>
              <p14:xfrm>
                <a:off x="2506402" y="4952721"/>
                <a:ext cx="111960" cy="274320"/>
              </p14:xfrm>
            </p:contentPart>
          </mc:Choice>
          <mc:Fallback xmlns="">
            <p:pic>
              <p:nvPicPr>
                <p:cNvPr id="152" name="Ink 151">
                  <a:extLst>
                    <a:ext uri="{FF2B5EF4-FFF2-40B4-BE49-F238E27FC236}">
                      <a16:creationId xmlns:a16="http://schemas.microsoft.com/office/drawing/2014/main" id="{0DA8B65D-B3D3-FAB0-6357-852F3B8DDCB5}"/>
                    </a:ext>
                  </a:extLst>
                </p:cNvPr>
                <p:cNvPicPr/>
                <p:nvPr/>
              </p:nvPicPr>
              <p:blipFill>
                <a:blip r:embed="rId263"/>
                <a:stretch>
                  <a:fillRect/>
                </a:stretch>
              </p:blipFill>
              <p:spPr>
                <a:xfrm>
                  <a:off x="2497402" y="4943721"/>
                  <a:ext cx="129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3" name="Ink 152">
                  <a:extLst>
                    <a:ext uri="{FF2B5EF4-FFF2-40B4-BE49-F238E27FC236}">
                      <a16:creationId xmlns:a16="http://schemas.microsoft.com/office/drawing/2014/main" id="{59EBE04F-D86B-702E-9021-A69B58EBDB8A}"/>
                    </a:ext>
                  </a:extLst>
                </p14:cNvPr>
                <p14:cNvContentPartPr/>
                <p14:nvPr/>
              </p14:nvContentPartPr>
              <p14:xfrm>
                <a:off x="2569762" y="5066841"/>
                <a:ext cx="164520" cy="150480"/>
              </p14:xfrm>
            </p:contentPart>
          </mc:Choice>
          <mc:Fallback xmlns="">
            <p:pic>
              <p:nvPicPr>
                <p:cNvPr id="153" name="Ink 152">
                  <a:extLst>
                    <a:ext uri="{FF2B5EF4-FFF2-40B4-BE49-F238E27FC236}">
                      <a16:creationId xmlns:a16="http://schemas.microsoft.com/office/drawing/2014/main" id="{59EBE04F-D86B-702E-9021-A69B58EBDB8A}"/>
                    </a:ext>
                  </a:extLst>
                </p:cNvPr>
                <p:cNvPicPr/>
                <p:nvPr/>
              </p:nvPicPr>
              <p:blipFill>
                <a:blip r:embed="rId265"/>
                <a:stretch>
                  <a:fillRect/>
                </a:stretch>
              </p:blipFill>
              <p:spPr>
                <a:xfrm>
                  <a:off x="2560762" y="5057841"/>
                  <a:ext cx="182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4" name="Ink 153">
                  <a:extLst>
                    <a:ext uri="{FF2B5EF4-FFF2-40B4-BE49-F238E27FC236}">
                      <a16:creationId xmlns:a16="http://schemas.microsoft.com/office/drawing/2014/main" id="{FD690FB0-5F9D-AC55-DA66-49773F3ECCD6}"/>
                    </a:ext>
                  </a:extLst>
                </p14:cNvPr>
                <p14:cNvContentPartPr/>
                <p14:nvPr/>
              </p14:nvContentPartPr>
              <p14:xfrm>
                <a:off x="2715202" y="4937961"/>
                <a:ext cx="22680" cy="48240"/>
              </p14:xfrm>
            </p:contentPart>
          </mc:Choice>
          <mc:Fallback xmlns="">
            <p:pic>
              <p:nvPicPr>
                <p:cNvPr id="154" name="Ink 153">
                  <a:extLst>
                    <a:ext uri="{FF2B5EF4-FFF2-40B4-BE49-F238E27FC236}">
                      <a16:creationId xmlns:a16="http://schemas.microsoft.com/office/drawing/2014/main" id="{FD690FB0-5F9D-AC55-DA66-49773F3ECCD6}"/>
                    </a:ext>
                  </a:extLst>
                </p:cNvPr>
                <p:cNvPicPr/>
                <p:nvPr/>
              </p:nvPicPr>
              <p:blipFill>
                <a:blip r:embed="rId267"/>
                <a:stretch>
                  <a:fillRect/>
                </a:stretch>
              </p:blipFill>
              <p:spPr>
                <a:xfrm>
                  <a:off x="2706202" y="4929321"/>
                  <a:ext cx="40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5" name="Ink 154">
                  <a:extLst>
                    <a:ext uri="{FF2B5EF4-FFF2-40B4-BE49-F238E27FC236}">
                      <a16:creationId xmlns:a16="http://schemas.microsoft.com/office/drawing/2014/main" id="{141B31D9-FEBE-951E-1B3F-B34AEA79A75D}"/>
                    </a:ext>
                  </a:extLst>
                </p14:cNvPr>
                <p14:cNvContentPartPr/>
                <p14:nvPr/>
              </p14:nvContentPartPr>
              <p14:xfrm>
                <a:off x="2818882" y="4769121"/>
                <a:ext cx="680040" cy="449640"/>
              </p14:xfrm>
            </p:contentPart>
          </mc:Choice>
          <mc:Fallback xmlns="">
            <p:pic>
              <p:nvPicPr>
                <p:cNvPr id="155" name="Ink 154">
                  <a:extLst>
                    <a:ext uri="{FF2B5EF4-FFF2-40B4-BE49-F238E27FC236}">
                      <a16:creationId xmlns:a16="http://schemas.microsoft.com/office/drawing/2014/main" id="{141B31D9-FEBE-951E-1B3F-B34AEA79A75D}"/>
                    </a:ext>
                  </a:extLst>
                </p:cNvPr>
                <p:cNvPicPr/>
                <p:nvPr/>
              </p:nvPicPr>
              <p:blipFill>
                <a:blip r:embed="rId269"/>
                <a:stretch>
                  <a:fillRect/>
                </a:stretch>
              </p:blipFill>
              <p:spPr>
                <a:xfrm>
                  <a:off x="2809882" y="4760481"/>
                  <a:ext cx="6976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7" name="Ink 156">
                  <a:extLst>
                    <a:ext uri="{FF2B5EF4-FFF2-40B4-BE49-F238E27FC236}">
                      <a16:creationId xmlns:a16="http://schemas.microsoft.com/office/drawing/2014/main" id="{39186515-2802-8E10-3E91-6D2644E8263D}"/>
                    </a:ext>
                  </a:extLst>
                </p14:cNvPr>
                <p14:cNvContentPartPr/>
                <p14:nvPr/>
              </p14:nvContentPartPr>
              <p14:xfrm>
                <a:off x="1601002" y="5410641"/>
                <a:ext cx="167400" cy="218520"/>
              </p14:xfrm>
            </p:contentPart>
          </mc:Choice>
          <mc:Fallback xmlns="">
            <p:pic>
              <p:nvPicPr>
                <p:cNvPr id="157" name="Ink 156">
                  <a:extLst>
                    <a:ext uri="{FF2B5EF4-FFF2-40B4-BE49-F238E27FC236}">
                      <a16:creationId xmlns:a16="http://schemas.microsoft.com/office/drawing/2014/main" id="{39186515-2802-8E10-3E91-6D2644E8263D}"/>
                    </a:ext>
                  </a:extLst>
                </p:cNvPr>
                <p:cNvPicPr/>
                <p:nvPr/>
              </p:nvPicPr>
              <p:blipFill>
                <a:blip r:embed="rId271"/>
                <a:stretch>
                  <a:fillRect/>
                </a:stretch>
              </p:blipFill>
              <p:spPr>
                <a:xfrm>
                  <a:off x="1592002" y="5401641"/>
                  <a:ext cx="185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8" name="Ink 157">
                  <a:extLst>
                    <a:ext uri="{FF2B5EF4-FFF2-40B4-BE49-F238E27FC236}">
                      <a16:creationId xmlns:a16="http://schemas.microsoft.com/office/drawing/2014/main" id="{BBAA4D37-60FF-D70D-918C-701FB43AE031}"/>
                    </a:ext>
                  </a:extLst>
                </p14:cNvPr>
                <p14:cNvContentPartPr/>
                <p14:nvPr/>
              </p14:nvContentPartPr>
              <p14:xfrm>
                <a:off x="1807642" y="5418921"/>
                <a:ext cx="158040" cy="199080"/>
              </p14:xfrm>
            </p:contentPart>
          </mc:Choice>
          <mc:Fallback xmlns="">
            <p:pic>
              <p:nvPicPr>
                <p:cNvPr id="158" name="Ink 157">
                  <a:extLst>
                    <a:ext uri="{FF2B5EF4-FFF2-40B4-BE49-F238E27FC236}">
                      <a16:creationId xmlns:a16="http://schemas.microsoft.com/office/drawing/2014/main" id="{BBAA4D37-60FF-D70D-918C-701FB43AE031}"/>
                    </a:ext>
                  </a:extLst>
                </p:cNvPr>
                <p:cNvPicPr/>
                <p:nvPr/>
              </p:nvPicPr>
              <p:blipFill>
                <a:blip r:embed="rId273"/>
                <a:stretch>
                  <a:fillRect/>
                </a:stretch>
              </p:blipFill>
              <p:spPr>
                <a:xfrm>
                  <a:off x="1799002" y="5410281"/>
                  <a:ext cx="175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9" name="Ink 158">
                  <a:extLst>
                    <a:ext uri="{FF2B5EF4-FFF2-40B4-BE49-F238E27FC236}">
                      <a16:creationId xmlns:a16="http://schemas.microsoft.com/office/drawing/2014/main" id="{8B0537A9-ABAB-2850-AE72-EA09B6721570}"/>
                    </a:ext>
                  </a:extLst>
                </p14:cNvPr>
                <p14:cNvContentPartPr/>
                <p14:nvPr/>
              </p14:nvContentPartPr>
              <p14:xfrm>
                <a:off x="2015002" y="5372121"/>
                <a:ext cx="20160" cy="242280"/>
              </p14:xfrm>
            </p:contentPart>
          </mc:Choice>
          <mc:Fallback xmlns="">
            <p:pic>
              <p:nvPicPr>
                <p:cNvPr id="159" name="Ink 158">
                  <a:extLst>
                    <a:ext uri="{FF2B5EF4-FFF2-40B4-BE49-F238E27FC236}">
                      <a16:creationId xmlns:a16="http://schemas.microsoft.com/office/drawing/2014/main" id="{8B0537A9-ABAB-2850-AE72-EA09B6721570}"/>
                    </a:ext>
                  </a:extLst>
                </p:cNvPr>
                <p:cNvPicPr/>
                <p:nvPr/>
              </p:nvPicPr>
              <p:blipFill>
                <a:blip r:embed="rId275"/>
                <a:stretch>
                  <a:fillRect/>
                </a:stretch>
              </p:blipFill>
              <p:spPr>
                <a:xfrm>
                  <a:off x="2006002" y="5363121"/>
                  <a:ext cx="37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0" name="Ink 159">
                  <a:extLst>
                    <a:ext uri="{FF2B5EF4-FFF2-40B4-BE49-F238E27FC236}">
                      <a16:creationId xmlns:a16="http://schemas.microsoft.com/office/drawing/2014/main" id="{4BA2416A-314C-DA83-B59F-1BD40E955E6E}"/>
                    </a:ext>
                  </a:extLst>
                </p14:cNvPr>
                <p14:cNvContentPartPr/>
                <p14:nvPr/>
              </p14:nvContentPartPr>
              <p14:xfrm>
                <a:off x="2154322" y="5570481"/>
                <a:ext cx="39960" cy="122760"/>
              </p14:xfrm>
            </p:contentPart>
          </mc:Choice>
          <mc:Fallback xmlns="">
            <p:pic>
              <p:nvPicPr>
                <p:cNvPr id="160" name="Ink 159">
                  <a:extLst>
                    <a:ext uri="{FF2B5EF4-FFF2-40B4-BE49-F238E27FC236}">
                      <a16:creationId xmlns:a16="http://schemas.microsoft.com/office/drawing/2014/main" id="{4BA2416A-314C-DA83-B59F-1BD40E955E6E}"/>
                    </a:ext>
                  </a:extLst>
                </p:cNvPr>
                <p:cNvPicPr/>
                <p:nvPr/>
              </p:nvPicPr>
              <p:blipFill>
                <a:blip r:embed="rId277"/>
                <a:stretch>
                  <a:fillRect/>
                </a:stretch>
              </p:blipFill>
              <p:spPr>
                <a:xfrm>
                  <a:off x="2145322" y="5561841"/>
                  <a:ext cx="57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1" name="Ink 160">
                  <a:extLst>
                    <a:ext uri="{FF2B5EF4-FFF2-40B4-BE49-F238E27FC236}">
                      <a16:creationId xmlns:a16="http://schemas.microsoft.com/office/drawing/2014/main" id="{28DF2061-42BC-CFB4-9F61-E8ECB6A68AE4}"/>
                    </a:ext>
                  </a:extLst>
                </p14:cNvPr>
                <p14:cNvContentPartPr/>
                <p14:nvPr/>
              </p14:nvContentPartPr>
              <p14:xfrm>
                <a:off x="2374282" y="5409201"/>
                <a:ext cx="65520" cy="201240"/>
              </p14:xfrm>
            </p:contentPart>
          </mc:Choice>
          <mc:Fallback xmlns="">
            <p:pic>
              <p:nvPicPr>
                <p:cNvPr id="161" name="Ink 160">
                  <a:extLst>
                    <a:ext uri="{FF2B5EF4-FFF2-40B4-BE49-F238E27FC236}">
                      <a16:creationId xmlns:a16="http://schemas.microsoft.com/office/drawing/2014/main" id="{28DF2061-42BC-CFB4-9F61-E8ECB6A68AE4}"/>
                    </a:ext>
                  </a:extLst>
                </p:cNvPr>
                <p:cNvPicPr/>
                <p:nvPr/>
              </p:nvPicPr>
              <p:blipFill>
                <a:blip r:embed="rId279"/>
                <a:stretch>
                  <a:fillRect/>
                </a:stretch>
              </p:blipFill>
              <p:spPr>
                <a:xfrm>
                  <a:off x="2365282" y="5400201"/>
                  <a:ext cx="83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2" name="Ink 161">
                  <a:extLst>
                    <a:ext uri="{FF2B5EF4-FFF2-40B4-BE49-F238E27FC236}">
                      <a16:creationId xmlns:a16="http://schemas.microsoft.com/office/drawing/2014/main" id="{8C109361-93AD-18A6-8FFE-1DF676BC7BF2}"/>
                    </a:ext>
                  </a:extLst>
                </p14:cNvPr>
                <p14:cNvContentPartPr/>
                <p14:nvPr/>
              </p14:nvContentPartPr>
              <p14:xfrm>
                <a:off x="2306242" y="5317041"/>
                <a:ext cx="263520" cy="326520"/>
              </p14:xfrm>
            </p:contentPart>
          </mc:Choice>
          <mc:Fallback xmlns="">
            <p:pic>
              <p:nvPicPr>
                <p:cNvPr id="162" name="Ink 161">
                  <a:extLst>
                    <a:ext uri="{FF2B5EF4-FFF2-40B4-BE49-F238E27FC236}">
                      <a16:creationId xmlns:a16="http://schemas.microsoft.com/office/drawing/2014/main" id="{8C109361-93AD-18A6-8FFE-1DF676BC7BF2}"/>
                    </a:ext>
                  </a:extLst>
                </p:cNvPr>
                <p:cNvPicPr/>
                <p:nvPr/>
              </p:nvPicPr>
              <p:blipFill>
                <a:blip r:embed="rId281"/>
                <a:stretch>
                  <a:fillRect/>
                </a:stretch>
              </p:blipFill>
              <p:spPr>
                <a:xfrm>
                  <a:off x="2297602" y="5308041"/>
                  <a:ext cx="2811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3" name="Ink 162">
                  <a:extLst>
                    <a:ext uri="{FF2B5EF4-FFF2-40B4-BE49-F238E27FC236}">
                      <a16:creationId xmlns:a16="http://schemas.microsoft.com/office/drawing/2014/main" id="{05D3686F-95BE-0353-5354-B660581215BE}"/>
                    </a:ext>
                  </a:extLst>
                </p14:cNvPr>
                <p14:cNvContentPartPr/>
                <p14:nvPr/>
              </p14:nvContentPartPr>
              <p14:xfrm>
                <a:off x="2610442" y="5341161"/>
                <a:ext cx="197280" cy="259920"/>
              </p14:xfrm>
            </p:contentPart>
          </mc:Choice>
          <mc:Fallback xmlns="">
            <p:pic>
              <p:nvPicPr>
                <p:cNvPr id="163" name="Ink 162">
                  <a:extLst>
                    <a:ext uri="{FF2B5EF4-FFF2-40B4-BE49-F238E27FC236}">
                      <a16:creationId xmlns:a16="http://schemas.microsoft.com/office/drawing/2014/main" id="{05D3686F-95BE-0353-5354-B660581215BE}"/>
                    </a:ext>
                  </a:extLst>
                </p:cNvPr>
                <p:cNvPicPr/>
                <p:nvPr/>
              </p:nvPicPr>
              <p:blipFill>
                <a:blip r:embed="rId283"/>
                <a:stretch>
                  <a:fillRect/>
                </a:stretch>
              </p:blipFill>
              <p:spPr>
                <a:xfrm>
                  <a:off x="2601802" y="5332161"/>
                  <a:ext cx="214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4" name="Ink 163">
                  <a:extLst>
                    <a:ext uri="{FF2B5EF4-FFF2-40B4-BE49-F238E27FC236}">
                      <a16:creationId xmlns:a16="http://schemas.microsoft.com/office/drawing/2014/main" id="{709CD171-619A-749C-5991-11A30C11C044}"/>
                    </a:ext>
                  </a:extLst>
                </p14:cNvPr>
                <p14:cNvContentPartPr/>
                <p14:nvPr/>
              </p14:nvContentPartPr>
              <p14:xfrm>
                <a:off x="2750842" y="5441601"/>
                <a:ext cx="148680" cy="75960"/>
              </p14:xfrm>
            </p:contentPart>
          </mc:Choice>
          <mc:Fallback xmlns="">
            <p:pic>
              <p:nvPicPr>
                <p:cNvPr id="164" name="Ink 163">
                  <a:extLst>
                    <a:ext uri="{FF2B5EF4-FFF2-40B4-BE49-F238E27FC236}">
                      <a16:creationId xmlns:a16="http://schemas.microsoft.com/office/drawing/2014/main" id="{709CD171-619A-749C-5991-11A30C11C044}"/>
                    </a:ext>
                  </a:extLst>
                </p:cNvPr>
                <p:cNvPicPr/>
                <p:nvPr/>
              </p:nvPicPr>
              <p:blipFill>
                <a:blip r:embed="rId285"/>
                <a:stretch>
                  <a:fillRect/>
                </a:stretch>
              </p:blipFill>
              <p:spPr>
                <a:xfrm>
                  <a:off x="2742202" y="5432601"/>
                  <a:ext cx="1663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5" name="Ink 164">
                  <a:extLst>
                    <a:ext uri="{FF2B5EF4-FFF2-40B4-BE49-F238E27FC236}">
                      <a16:creationId xmlns:a16="http://schemas.microsoft.com/office/drawing/2014/main" id="{C20E31CE-3DDE-F61C-EFC1-C162505C8DA7}"/>
                    </a:ext>
                  </a:extLst>
                </p14:cNvPr>
                <p14:cNvContentPartPr/>
                <p14:nvPr/>
              </p14:nvContentPartPr>
              <p14:xfrm>
                <a:off x="2953162" y="5507121"/>
                <a:ext cx="46440" cy="133920"/>
              </p14:xfrm>
            </p:contentPart>
          </mc:Choice>
          <mc:Fallback xmlns="">
            <p:pic>
              <p:nvPicPr>
                <p:cNvPr id="165" name="Ink 164">
                  <a:extLst>
                    <a:ext uri="{FF2B5EF4-FFF2-40B4-BE49-F238E27FC236}">
                      <a16:creationId xmlns:a16="http://schemas.microsoft.com/office/drawing/2014/main" id="{C20E31CE-3DDE-F61C-EFC1-C162505C8DA7}"/>
                    </a:ext>
                  </a:extLst>
                </p:cNvPr>
                <p:cNvPicPr/>
                <p:nvPr/>
              </p:nvPicPr>
              <p:blipFill>
                <a:blip r:embed="rId287"/>
                <a:stretch>
                  <a:fillRect/>
                </a:stretch>
              </p:blipFill>
              <p:spPr>
                <a:xfrm>
                  <a:off x="2944522" y="5498481"/>
                  <a:ext cx="64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6" name="Ink 165">
                  <a:extLst>
                    <a:ext uri="{FF2B5EF4-FFF2-40B4-BE49-F238E27FC236}">
                      <a16:creationId xmlns:a16="http://schemas.microsoft.com/office/drawing/2014/main" id="{CE08C622-5EC6-5599-A3E4-D673406E6699}"/>
                    </a:ext>
                  </a:extLst>
                </p14:cNvPr>
                <p14:cNvContentPartPr/>
                <p14:nvPr/>
              </p14:nvContentPartPr>
              <p14:xfrm>
                <a:off x="3099322" y="5269521"/>
                <a:ext cx="240120" cy="324720"/>
              </p14:xfrm>
            </p:contentPart>
          </mc:Choice>
          <mc:Fallback xmlns="">
            <p:pic>
              <p:nvPicPr>
                <p:cNvPr id="166" name="Ink 165">
                  <a:extLst>
                    <a:ext uri="{FF2B5EF4-FFF2-40B4-BE49-F238E27FC236}">
                      <a16:creationId xmlns:a16="http://schemas.microsoft.com/office/drawing/2014/main" id="{CE08C622-5EC6-5599-A3E4-D673406E6699}"/>
                    </a:ext>
                  </a:extLst>
                </p:cNvPr>
                <p:cNvPicPr/>
                <p:nvPr/>
              </p:nvPicPr>
              <p:blipFill>
                <a:blip r:embed="rId289"/>
                <a:stretch>
                  <a:fillRect/>
                </a:stretch>
              </p:blipFill>
              <p:spPr>
                <a:xfrm>
                  <a:off x="3090322" y="5260521"/>
                  <a:ext cx="2577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Ink 166">
                  <a:extLst>
                    <a:ext uri="{FF2B5EF4-FFF2-40B4-BE49-F238E27FC236}">
                      <a16:creationId xmlns:a16="http://schemas.microsoft.com/office/drawing/2014/main" id="{852BAEB0-6361-75AD-D9BB-378AC0BA7B0E}"/>
                    </a:ext>
                  </a:extLst>
                </p14:cNvPr>
                <p14:cNvContentPartPr/>
                <p14:nvPr/>
              </p14:nvContentPartPr>
              <p14:xfrm>
                <a:off x="3157282" y="5255841"/>
                <a:ext cx="411840" cy="261000"/>
              </p14:xfrm>
            </p:contentPart>
          </mc:Choice>
          <mc:Fallback xmlns="">
            <p:pic>
              <p:nvPicPr>
                <p:cNvPr id="167" name="Ink 166">
                  <a:extLst>
                    <a:ext uri="{FF2B5EF4-FFF2-40B4-BE49-F238E27FC236}">
                      <a16:creationId xmlns:a16="http://schemas.microsoft.com/office/drawing/2014/main" id="{852BAEB0-6361-75AD-D9BB-378AC0BA7B0E}"/>
                    </a:ext>
                  </a:extLst>
                </p:cNvPr>
                <p:cNvPicPr/>
                <p:nvPr/>
              </p:nvPicPr>
              <p:blipFill>
                <a:blip r:embed="rId291"/>
                <a:stretch>
                  <a:fillRect/>
                </a:stretch>
              </p:blipFill>
              <p:spPr>
                <a:xfrm>
                  <a:off x="3148282" y="5246841"/>
                  <a:ext cx="429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Ink 167">
                  <a:extLst>
                    <a:ext uri="{FF2B5EF4-FFF2-40B4-BE49-F238E27FC236}">
                      <a16:creationId xmlns:a16="http://schemas.microsoft.com/office/drawing/2014/main" id="{94C1B785-14A5-B12A-4CE0-01CBC0707089}"/>
                    </a:ext>
                  </a:extLst>
                </p14:cNvPr>
                <p14:cNvContentPartPr/>
                <p14:nvPr/>
              </p14:nvContentPartPr>
              <p14:xfrm>
                <a:off x="3534202" y="5361321"/>
                <a:ext cx="132840" cy="153720"/>
              </p14:xfrm>
            </p:contentPart>
          </mc:Choice>
          <mc:Fallback xmlns="">
            <p:pic>
              <p:nvPicPr>
                <p:cNvPr id="168" name="Ink 167">
                  <a:extLst>
                    <a:ext uri="{FF2B5EF4-FFF2-40B4-BE49-F238E27FC236}">
                      <a16:creationId xmlns:a16="http://schemas.microsoft.com/office/drawing/2014/main" id="{94C1B785-14A5-B12A-4CE0-01CBC0707089}"/>
                    </a:ext>
                  </a:extLst>
                </p:cNvPr>
                <p:cNvPicPr/>
                <p:nvPr/>
              </p:nvPicPr>
              <p:blipFill>
                <a:blip r:embed="rId293"/>
                <a:stretch>
                  <a:fillRect/>
                </a:stretch>
              </p:blipFill>
              <p:spPr>
                <a:xfrm>
                  <a:off x="3525562" y="5352681"/>
                  <a:ext cx="150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Ink 168">
                  <a:extLst>
                    <a:ext uri="{FF2B5EF4-FFF2-40B4-BE49-F238E27FC236}">
                      <a16:creationId xmlns:a16="http://schemas.microsoft.com/office/drawing/2014/main" id="{7DA34FB2-F4CD-1C2F-A892-D2AAB03B1F0A}"/>
                    </a:ext>
                  </a:extLst>
                </p14:cNvPr>
                <p14:cNvContentPartPr/>
                <p14:nvPr/>
              </p14:nvContentPartPr>
              <p14:xfrm>
                <a:off x="3662722" y="5278881"/>
                <a:ext cx="20880" cy="41040"/>
              </p14:xfrm>
            </p:contentPart>
          </mc:Choice>
          <mc:Fallback xmlns="">
            <p:pic>
              <p:nvPicPr>
                <p:cNvPr id="169" name="Ink 168">
                  <a:extLst>
                    <a:ext uri="{FF2B5EF4-FFF2-40B4-BE49-F238E27FC236}">
                      <a16:creationId xmlns:a16="http://schemas.microsoft.com/office/drawing/2014/main" id="{7DA34FB2-F4CD-1C2F-A892-D2AAB03B1F0A}"/>
                    </a:ext>
                  </a:extLst>
                </p:cNvPr>
                <p:cNvPicPr/>
                <p:nvPr/>
              </p:nvPicPr>
              <p:blipFill>
                <a:blip r:embed="rId295"/>
                <a:stretch>
                  <a:fillRect/>
                </a:stretch>
              </p:blipFill>
              <p:spPr>
                <a:xfrm>
                  <a:off x="3653722" y="5269881"/>
                  <a:ext cx="38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0" name="Ink 169">
                  <a:extLst>
                    <a:ext uri="{FF2B5EF4-FFF2-40B4-BE49-F238E27FC236}">
                      <a16:creationId xmlns:a16="http://schemas.microsoft.com/office/drawing/2014/main" id="{1D603A9F-3ACC-A1CC-4689-47496EED5462}"/>
                    </a:ext>
                  </a:extLst>
                </p14:cNvPr>
                <p14:cNvContentPartPr/>
                <p14:nvPr/>
              </p14:nvContentPartPr>
              <p14:xfrm>
                <a:off x="3722842" y="5304441"/>
                <a:ext cx="290160" cy="207720"/>
              </p14:xfrm>
            </p:contentPart>
          </mc:Choice>
          <mc:Fallback xmlns="">
            <p:pic>
              <p:nvPicPr>
                <p:cNvPr id="170" name="Ink 169">
                  <a:extLst>
                    <a:ext uri="{FF2B5EF4-FFF2-40B4-BE49-F238E27FC236}">
                      <a16:creationId xmlns:a16="http://schemas.microsoft.com/office/drawing/2014/main" id="{1D603A9F-3ACC-A1CC-4689-47496EED5462}"/>
                    </a:ext>
                  </a:extLst>
                </p:cNvPr>
                <p:cNvPicPr/>
                <p:nvPr/>
              </p:nvPicPr>
              <p:blipFill>
                <a:blip r:embed="rId297"/>
                <a:stretch>
                  <a:fillRect/>
                </a:stretch>
              </p:blipFill>
              <p:spPr>
                <a:xfrm>
                  <a:off x="3713842" y="5295441"/>
                  <a:ext cx="307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2" name="Ink 171">
                  <a:extLst>
                    <a:ext uri="{FF2B5EF4-FFF2-40B4-BE49-F238E27FC236}">
                      <a16:creationId xmlns:a16="http://schemas.microsoft.com/office/drawing/2014/main" id="{4F2D216E-6556-A93A-2DF7-DFFFE6370684}"/>
                    </a:ext>
                  </a:extLst>
                </p14:cNvPr>
                <p14:cNvContentPartPr/>
                <p14:nvPr/>
              </p14:nvContentPartPr>
              <p14:xfrm>
                <a:off x="4020562" y="5354121"/>
                <a:ext cx="1090080" cy="36360"/>
              </p14:xfrm>
            </p:contentPart>
          </mc:Choice>
          <mc:Fallback xmlns="">
            <p:pic>
              <p:nvPicPr>
                <p:cNvPr id="172" name="Ink 171">
                  <a:extLst>
                    <a:ext uri="{FF2B5EF4-FFF2-40B4-BE49-F238E27FC236}">
                      <a16:creationId xmlns:a16="http://schemas.microsoft.com/office/drawing/2014/main" id="{4F2D216E-6556-A93A-2DF7-DFFFE6370684}"/>
                    </a:ext>
                  </a:extLst>
                </p:cNvPr>
                <p:cNvPicPr/>
                <p:nvPr/>
              </p:nvPicPr>
              <p:blipFill>
                <a:blip r:embed="rId299"/>
                <a:stretch>
                  <a:fillRect/>
                </a:stretch>
              </p:blipFill>
              <p:spPr>
                <a:xfrm>
                  <a:off x="4011922" y="5345481"/>
                  <a:ext cx="1107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3" name="Ink 172">
                  <a:extLst>
                    <a:ext uri="{FF2B5EF4-FFF2-40B4-BE49-F238E27FC236}">
                      <a16:creationId xmlns:a16="http://schemas.microsoft.com/office/drawing/2014/main" id="{B10EABF4-17A7-E0B3-9501-D39B04DB54A3}"/>
                    </a:ext>
                  </a:extLst>
                </p14:cNvPr>
                <p14:cNvContentPartPr/>
                <p14:nvPr/>
              </p14:nvContentPartPr>
              <p14:xfrm>
                <a:off x="4985002" y="5210121"/>
                <a:ext cx="288000" cy="268200"/>
              </p14:xfrm>
            </p:contentPart>
          </mc:Choice>
          <mc:Fallback xmlns="">
            <p:pic>
              <p:nvPicPr>
                <p:cNvPr id="173" name="Ink 172">
                  <a:extLst>
                    <a:ext uri="{FF2B5EF4-FFF2-40B4-BE49-F238E27FC236}">
                      <a16:creationId xmlns:a16="http://schemas.microsoft.com/office/drawing/2014/main" id="{B10EABF4-17A7-E0B3-9501-D39B04DB54A3}"/>
                    </a:ext>
                  </a:extLst>
                </p:cNvPr>
                <p:cNvPicPr/>
                <p:nvPr/>
              </p:nvPicPr>
              <p:blipFill>
                <a:blip r:embed="rId301"/>
                <a:stretch>
                  <a:fillRect/>
                </a:stretch>
              </p:blipFill>
              <p:spPr>
                <a:xfrm>
                  <a:off x="4976362" y="5201481"/>
                  <a:ext cx="305640" cy="285840"/>
                </a:xfrm>
                <a:prstGeom prst="rect">
                  <a:avLst/>
                </a:prstGeom>
              </p:spPr>
            </p:pic>
          </mc:Fallback>
        </mc:AlternateContent>
      </p:grpSp>
    </p:spTree>
    <p:extLst>
      <p:ext uri="{BB962C8B-B14F-4D97-AF65-F5344CB8AC3E}">
        <p14:creationId xmlns:p14="http://schemas.microsoft.com/office/powerpoint/2010/main" val="253686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AA68-FCB3-9585-1173-D9D4E1B36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59D52-C447-AD6E-7FDD-68A0D01C150F}"/>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D1DBAFD5-1F9A-3287-5106-B34F28442BC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AC3E62-9CB8-9FC3-63A1-5CFCED8AF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60429041-3435-B39C-B53B-01673FA81A1A}"/>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1181963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B1A9-EA15-BAAF-F4EC-926DF9538E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BF75B-F9A0-DE73-C09E-384605DB3475}"/>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Business Application Studio</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26DCA2D1-BF8D-6CFB-5F54-E4FA4728C5DA}"/>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30B864-2854-4A9F-D8FD-FB0BDBC96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8" name="TextBox 7">
            <a:extLst>
              <a:ext uri="{FF2B5EF4-FFF2-40B4-BE49-F238E27FC236}">
                <a16:creationId xmlns:a16="http://schemas.microsoft.com/office/drawing/2014/main" id="{B89DBA66-ADD2-E09E-5D3F-BFE515B40E3A}"/>
              </a:ext>
            </a:extLst>
          </p:cNvPr>
          <p:cNvSpPr txBox="1"/>
          <p:nvPr/>
        </p:nvSpPr>
        <p:spPr>
          <a:xfrm>
            <a:off x="101681" y="617193"/>
            <a:ext cx="11625422" cy="1323439"/>
          </a:xfrm>
          <a:prstGeom prst="rect">
            <a:avLst/>
          </a:prstGeom>
          <a:noFill/>
        </p:spPr>
        <p:txBody>
          <a:bodyPr wrap="square">
            <a:spAutoFit/>
          </a:bodyPr>
          <a:lstStyle/>
          <a:p>
            <a:r>
              <a:rPr lang="en-US" sz="1600" b="0" i="0" dirty="0">
                <a:solidFill>
                  <a:srgbClr val="1F1F1F"/>
                </a:solidFill>
                <a:effectLst/>
                <a:latin typeface="72-Regular"/>
              </a:rPr>
              <a:t>SAP Business Application Studio is a development environment available on SAP Business Technology Platform. It</a:t>
            </a:r>
            <a:r>
              <a:rPr lang="en-IN" sz="1600" dirty="0">
                <a:solidFill>
                  <a:srgbClr val="1F1F1F"/>
                </a:solidFill>
                <a:latin typeface="72-Regular"/>
              </a:rPr>
              <a:t> is a cloud-based professional developer tool for building applications and extending SAP solutions.</a:t>
            </a:r>
            <a:r>
              <a:rPr lang="en-US" sz="1200" b="0" i="0" dirty="0">
                <a:solidFill>
                  <a:srgbClr val="000000"/>
                </a:solidFill>
                <a:effectLst/>
                <a:latin typeface="SAPBook"/>
              </a:rPr>
              <a:t> </a:t>
            </a:r>
            <a:r>
              <a:rPr lang="en-US" sz="1600" dirty="0">
                <a:solidFill>
                  <a:srgbClr val="1F1F1F"/>
                </a:solidFill>
                <a:latin typeface="72-Regular"/>
              </a:rPr>
              <a:t>The integrated development environment (IDE) in the cloud supports full-stack scenarios to speed development and innovation. Development spaces, virtual environments equipped with the runtimes and tools required for specific development scenarios, are at the heart of SAP Business Application Studio.</a:t>
            </a:r>
            <a:endParaRPr lang="en-US" sz="1050" b="0" i="0" dirty="0">
              <a:solidFill>
                <a:srgbClr val="3C3C3C"/>
              </a:solidFill>
              <a:effectLst/>
              <a:latin typeface="SAPBook"/>
            </a:endParaRPr>
          </a:p>
        </p:txBody>
      </p:sp>
      <p:pic>
        <p:nvPicPr>
          <p:cNvPr id="10" name="Picture 9">
            <a:extLst>
              <a:ext uri="{FF2B5EF4-FFF2-40B4-BE49-F238E27FC236}">
                <a16:creationId xmlns:a16="http://schemas.microsoft.com/office/drawing/2014/main" id="{558D4F8E-8EE0-0C4D-C907-8D8454B1FBCF}"/>
              </a:ext>
            </a:extLst>
          </p:cNvPr>
          <p:cNvPicPr>
            <a:picLocks noChangeAspect="1"/>
          </p:cNvPicPr>
          <p:nvPr/>
        </p:nvPicPr>
        <p:blipFill>
          <a:blip r:embed="rId4"/>
          <a:stretch>
            <a:fillRect/>
          </a:stretch>
        </p:blipFill>
        <p:spPr>
          <a:xfrm>
            <a:off x="1629916" y="2323530"/>
            <a:ext cx="8755469" cy="3569575"/>
          </a:xfrm>
          <a:prstGeom prst="rect">
            <a:avLst/>
          </a:prstGeom>
        </p:spPr>
      </p:pic>
    </p:spTree>
    <p:extLst>
      <p:ext uri="{BB962C8B-B14F-4D97-AF65-F5344CB8AC3E}">
        <p14:creationId xmlns:p14="http://schemas.microsoft.com/office/powerpoint/2010/main" val="38890972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grpSp>
        <p:nvGrpSpPr>
          <p:cNvPr id="7" name="Group 6">
            <a:extLst>
              <a:ext uri="{FF2B5EF4-FFF2-40B4-BE49-F238E27FC236}">
                <a16:creationId xmlns:a16="http://schemas.microsoft.com/office/drawing/2014/main" id="{48B155CF-4A97-65C5-59A2-E927E5B13304}"/>
              </a:ext>
            </a:extLst>
          </p:cNvPr>
          <p:cNvGrpSpPr/>
          <p:nvPr/>
        </p:nvGrpSpPr>
        <p:grpSpPr>
          <a:xfrm>
            <a:off x="1826907" y="692696"/>
            <a:ext cx="1747225" cy="5540125"/>
            <a:chOff x="1826907" y="692696"/>
            <a:chExt cx="1747225" cy="5540125"/>
          </a:xfrm>
        </p:grpSpPr>
        <p:sp>
          <p:nvSpPr>
            <p:cNvPr id="2" name="Rectangle 1">
              <a:extLst>
                <a:ext uri="{FF2B5EF4-FFF2-40B4-BE49-F238E27FC236}">
                  <a16:creationId xmlns:a16="http://schemas.microsoft.com/office/drawing/2014/main" id="{9F14795E-D233-3BD6-570E-CF47D3848A65}"/>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cxnSp>
          <p:nvCxnSpPr>
            <p:cNvPr id="6" name="Straight Connector 5">
              <a:extLst>
                <a:ext uri="{FF2B5EF4-FFF2-40B4-BE49-F238E27FC236}">
                  <a16:creationId xmlns:a16="http://schemas.microsoft.com/office/drawing/2014/main" id="{C51E8397-1ED1-3759-A440-EE4BC349F706}"/>
                </a:ext>
              </a:extLst>
            </p:cNvPr>
            <p:cNvCxnSpPr>
              <a:stCxn id="2"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sp>
        <p:nvSpPr>
          <p:cNvPr id="8" name="Smiley Face 7">
            <a:extLst>
              <a:ext uri="{FF2B5EF4-FFF2-40B4-BE49-F238E27FC236}">
                <a16:creationId xmlns:a16="http://schemas.microsoft.com/office/drawing/2014/main" id="{63CD3836-CF5D-A671-C17B-F2E2A684A982}"/>
              </a:ext>
            </a:extLst>
          </p:cNvPr>
          <p:cNvSpPr/>
          <p:nvPr/>
        </p:nvSpPr>
        <p:spPr>
          <a:xfrm>
            <a:off x="621804" y="617193"/>
            <a:ext cx="432048" cy="43554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CDAB2EE-0099-76F4-368B-63E117BB5618}"/>
              </a:ext>
            </a:extLst>
          </p:cNvPr>
          <p:cNvCxnSpPr/>
          <p:nvPr/>
        </p:nvCxnSpPr>
        <p:spPr>
          <a:xfrm flipH="1">
            <a:off x="786444" y="1095993"/>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2C804C0-C5BB-01B9-AA47-7A46DDE79048}"/>
              </a:ext>
            </a:extLst>
          </p:cNvPr>
          <p:cNvGrpSpPr/>
          <p:nvPr/>
        </p:nvGrpSpPr>
        <p:grpSpPr>
          <a:xfrm>
            <a:off x="3862164" y="692696"/>
            <a:ext cx="1747225" cy="5540125"/>
            <a:chOff x="1826907" y="692696"/>
            <a:chExt cx="1747225" cy="5540125"/>
          </a:xfrm>
        </p:grpSpPr>
        <p:sp>
          <p:nvSpPr>
            <p:cNvPr id="11" name="Rectangle 10">
              <a:extLst>
                <a:ext uri="{FF2B5EF4-FFF2-40B4-BE49-F238E27FC236}">
                  <a16:creationId xmlns:a16="http://schemas.microsoft.com/office/drawing/2014/main" id="{D43AF9C2-BCF0-A6AE-6CED-541D2E207542}"/>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cxnSp>
          <p:nvCxnSpPr>
            <p:cNvPr id="12" name="Straight Connector 11">
              <a:extLst>
                <a:ext uri="{FF2B5EF4-FFF2-40B4-BE49-F238E27FC236}">
                  <a16:creationId xmlns:a16="http://schemas.microsoft.com/office/drawing/2014/main" id="{C7E89A75-88E6-254D-F330-9C6ECDAD80D7}"/>
                </a:ext>
              </a:extLst>
            </p:cNvPr>
            <p:cNvCxnSpPr>
              <a:stCxn id="11"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CAC3981-D247-DCEB-628C-0E0F02945CD4}"/>
              </a:ext>
            </a:extLst>
          </p:cNvPr>
          <p:cNvGrpSpPr/>
          <p:nvPr/>
        </p:nvGrpSpPr>
        <p:grpSpPr>
          <a:xfrm>
            <a:off x="6723758" y="692696"/>
            <a:ext cx="1747225" cy="5540125"/>
            <a:chOff x="1826907" y="692696"/>
            <a:chExt cx="1747225" cy="5540125"/>
          </a:xfrm>
        </p:grpSpPr>
        <p:sp>
          <p:nvSpPr>
            <p:cNvPr id="16" name="Rectangle 15">
              <a:extLst>
                <a:ext uri="{FF2B5EF4-FFF2-40B4-BE49-F238E27FC236}">
                  <a16:creationId xmlns:a16="http://schemas.microsoft.com/office/drawing/2014/main" id="{660C43DA-C475-652D-A6AB-41A75B09E42F}"/>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a:t>
              </a:r>
            </a:p>
          </p:txBody>
        </p:sp>
        <p:cxnSp>
          <p:nvCxnSpPr>
            <p:cNvPr id="17" name="Straight Connector 16">
              <a:extLst>
                <a:ext uri="{FF2B5EF4-FFF2-40B4-BE49-F238E27FC236}">
                  <a16:creationId xmlns:a16="http://schemas.microsoft.com/office/drawing/2014/main" id="{C9891A94-32D5-7640-AC6A-8CED606FB228}"/>
                </a:ext>
              </a:extLst>
            </p:cNvPr>
            <p:cNvCxnSpPr>
              <a:stCxn id="16"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60870F7-9841-CABE-EF43-C44AB910AC65}"/>
              </a:ext>
            </a:extLst>
          </p:cNvPr>
          <p:cNvGrpSpPr/>
          <p:nvPr/>
        </p:nvGrpSpPr>
        <p:grpSpPr>
          <a:xfrm>
            <a:off x="10207571" y="692696"/>
            <a:ext cx="1747225" cy="5540125"/>
            <a:chOff x="1826907" y="692696"/>
            <a:chExt cx="1747225" cy="5540125"/>
          </a:xfrm>
        </p:grpSpPr>
        <p:sp>
          <p:nvSpPr>
            <p:cNvPr id="19" name="Rectangle 18">
              <a:extLst>
                <a:ext uri="{FF2B5EF4-FFF2-40B4-BE49-F238E27FC236}">
                  <a16:creationId xmlns:a16="http://schemas.microsoft.com/office/drawing/2014/main" id="{FCDE530E-182D-F069-A5C4-69BA1F0F8A26}"/>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HANADB</a:t>
              </a:r>
            </a:p>
          </p:txBody>
        </p:sp>
        <p:cxnSp>
          <p:nvCxnSpPr>
            <p:cNvPr id="20" name="Straight Connector 19">
              <a:extLst>
                <a:ext uri="{FF2B5EF4-FFF2-40B4-BE49-F238E27FC236}">
                  <a16:creationId xmlns:a16="http://schemas.microsoft.com/office/drawing/2014/main" id="{231CA9C1-AD56-3DB2-C543-6ED7E9034DB6}"/>
                </a:ext>
              </a:extLst>
            </p:cNvPr>
            <p:cNvCxnSpPr>
              <a:stCxn id="19"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F26CED8A-1725-DE02-46CC-B0E2AA6B965C}"/>
              </a:ext>
            </a:extLst>
          </p:cNvPr>
          <p:cNvCxnSpPr/>
          <p:nvPr/>
        </p:nvCxnSpPr>
        <p:spPr>
          <a:xfrm>
            <a:off x="848936" y="1484784"/>
            <a:ext cx="1820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294510-2BC7-FE36-925B-72CE5F960B4B}"/>
              </a:ext>
            </a:extLst>
          </p:cNvPr>
          <p:cNvCxnSpPr/>
          <p:nvPr/>
        </p:nvCxnSpPr>
        <p:spPr>
          <a:xfrm>
            <a:off x="2700519" y="1700808"/>
            <a:ext cx="2004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60386F-146A-55FF-BE6B-BE8FBC69E60C}"/>
              </a:ext>
            </a:extLst>
          </p:cNvPr>
          <p:cNvCxnSpPr/>
          <p:nvPr/>
        </p:nvCxnSpPr>
        <p:spPr>
          <a:xfrm>
            <a:off x="4735776" y="1844824"/>
            <a:ext cx="2830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772CF3-9057-A8DA-625C-9FFAA414032F}"/>
              </a:ext>
            </a:extLst>
          </p:cNvPr>
          <p:cNvSpPr/>
          <p:nvPr/>
        </p:nvSpPr>
        <p:spPr>
          <a:xfrm>
            <a:off x="7534879" y="1844824"/>
            <a:ext cx="62492"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1F8BD63-EA91-4589-ED83-8A33F5FFE26A}"/>
              </a:ext>
            </a:extLst>
          </p:cNvPr>
          <p:cNvCxnSpPr>
            <a:cxnSpLocks/>
          </p:cNvCxnSpPr>
          <p:nvPr/>
        </p:nvCxnSpPr>
        <p:spPr>
          <a:xfrm>
            <a:off x="7628617" y="3428999"/>
            <a:ext cx="3358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7C7011D-9ED8-9163-B45D-C145994E51A7}"/>
              </a:ext>
            </a:extLst>
          </p:cNvPr>
          <p:cNvSpPr/>
          <p:nvPr/>
        </p:nvSpPr>
        <p:spPr>
          <a:xfrm>
            <a:off x="10924954" y="3429000"/>
            <a:ext cx="21001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A1075E-0E24-B782-98EF-4615E88CCF3B}"/>
              </a:ext>
            </a:extLst>
          </p:cNvPr>
          <p:cNvCxnSpPr>
            <a:stCxn id="30" idx="2"/>
          </p:cNvCxnSpPr>
          <p:nvPr/>
        </p:nvCxnSpPr>
        <p:spPr>
          <a:xfrm flipH="1">
            <a:off x="7597371" y="3717032"/>
            <a:ext cx="3432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5D3323-7230-6DEE-DA44-6D5E114BA4F3}"/>
              </a:ext>
            </a:extLst>
          </p:cNvPr>
          <p:cNvSpPr/>
          <p:nvPr/>
        </p:nvSpPr>
        <p:spPr>
          <a:xfrm>
            <a:off x="4735776" y="1700808"/>
            <a:ext cx="45719" cy="2736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B4D2A4-CC87-8E8C-F84B-7D89D2FB2CBE}"/>
              </a:ext>
            </a:extLst>
          </p:cNvPr>
          <p:cNvSpPr/>
          <p:nvPr/>
        </p:nvSpPr>
        <p:spPr>
          <a:xfrm>
            <a:off x="2654801" y="1484784"/>
            <a:ext cx="45719" cy="3240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BB1DCEE-8126-2101-40D6-DCBB960A4239}"/>
              </a:ext>
            </a:extLst>
          </p:cNvPr>
          <p:cNvCxnSpPr>
            <a:stCxn id="27" idx="2"/>
          </p:cNvCxnSpPr>
          <p:nvPr/>
        </p:nvCxnSpPr>
        <p:spPr>
          <a:xfrm flipH="1">
            <a:off x="4781495" y="4149080"/>
            <a:ext cx="2784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C51416-3965-46B5-FCC9-6757F2A64E50}"/>
              </a:ext>
            </a:extLst>
          </p:cNvPr>
          <p:cNvCxnSpPr>
            <a:stCxn id="34" idx="2"/>
          </p:cNvCxnSpPr>
          <p:nvPr/>
        </p:nvCxnSpPr>
        <p:spPr>
          <a:xfrm flipH="1">
            <a:off x="2700519" y="4437107"/>
            <a:ext cx="2058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CC20C9-DADE-BBD3-7262-11FFF93114E8}"/>
              </a:ext>
            </a:extLst>
          </p:cNvPr>
          <p:cNvCxnSpPr>
            <a:stCxn id="35" idx="2"/>
          </p:cNvCxnSpPr>
          <p:nvPr/>
        </p:nvCxnSpPr>
        <p:spPr>
          <a:xfrm flipH="1">
            <a:off x="786444" y="4725143"/>
            <a:ext cx="189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F46688D-19A0-27C1-01BE-B5F883783FD5}"/>
              </a:ext>
            </a:extLst>
          </p:cNvPr>
          <p:cNvSpPr/>
          <p:nvPr/>
        </p:nvSpPr>
        <p:spPr>
          <a:xfrm>
            <a:off x="9313667" y="2010427"/>
            <a:ext cx="93738" cy="10766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9F171E9-03F2-56F8-C7D8-8659CD89E2A4}"/>
              </a:ext>
            </a:extLst>
          </p:cNvPr>
          <p:cNvGrpSpPr/>
          <p:nvPr/>
        </p:nvGrpSpPr>
        <p:grpSpPr>
          <a:xfrm>
            <a:off x="8766469" y="703379"/>
            <a:ext cx="1176861" cy="5829803"/>
            <a:chOff x="2133030" y="703379"/>
            <a:chExt cx="1176861" cy="5617057"/>
          </a:xfrm>
        </p:grpSpPr>
        <p:cxnSp>
          <p:nvCxnSpPr>
            <p:cNvPr id="46" name="Straight Connector 45">
              <a:extLst>
                <a:ext uri="{FF2B5EF4-FFF2-40B4-BE49-F238E27FC236}">
                  <a16:creationId xmlns:a16="http://schemas.microsoft.com/office/drawing/2014/main" id="{AB1CBE68-01F3-CAA8-4464-7823EE70776E}"/>
                </a:ext>
              </a:extLst>
            </p:cNvPr>
            <p:cNvCxnSpPr>
              <a:cxnSpLocks/>
              <a:stCxn id="45" idx="2"/>
            </p:cNvCxnSpPr>
            <p:nvPr/>
          </p:nvCxnSpPr>
          <p:spPr>
            <a:xfrm>
              <a:off x="2721461" y="1063419"/>
              <a:ext cx="0" cy="525701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C53D95E-0FA7-F03F-7085-C0A2E17BD268}"/>
                </a:ext>
              </a:extLst>
            </p:cNvPr>
            <p:cNvSpPr/>
            <p:nvPr/>
          </p:nvSpPr>
          <p:spPr>
            <a:xfrm>
              <a:off x="2133030" y="703379"/>
              <a:ext cx="1176861"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a:t>
              </a:r>
            </a:p>
          </p:txBody>
        </p:sp>
      </p:grpSp>
      <p:cxnSp>
        <p:nvCxnSpPr>
          <p:cNvPr id="50" name="Straight Arrow Connector 49">
            <a:extLst>
              <a:ext uri="{FF2B5EF4-FFF2-40B4-BE49-F238E27FC236}">
                <a16:creationId xmlns:a16="http://schemas.microsoft.com/office/drawing/2014/main" id="{6628A949-122A-32F9-C08E-800FE50A3258}"/>
              </a:ext>
            </a:extLst>
          </p:cNvPr>
          <p:cNvCxnSpPr/>
          <p:nvPr/>
        </p:nvCxnSpPr>
        <p:spPr>
          <a:xfrm>
            <a:off x="7580597" y="2025267"/>
            <a:ext cx="168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B56041C-B74D-995F-AF58-4BA0F630B037}"/>
              </a:ext>
            </a:extLst>
          </p:cNvPr>
          <p:cNvCxnSpPr>
            <a:stCxn id="43" idx="2"/>
          </p:cNvCxnSpPr>
          <p:nvPr/>
        </p:nvCxnSpPr>
        <p:spPr>
          <a:xfrm flipH="1">
            <a:off x="7318548" y="3087048"/>
            <a:ext cx="2041988" cy="1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Decision 52">
            <a:extLst>
              <a:ext uri="{FF2B5EF4-FFF2-40B4-BE49-F238E27FC236}">
                <a16:creationId xmlns:a16="http://schemas.microsoft.com/office/drawing/2014/main" id="{CD452442-8006-47DF-75EC-35EE9AD09644}"/>
              </a:ext>
            </a:extLst>
          </p:cNvPr>
          <p:cNvSpPr/>
          <p:nvPr/>
        </p:nvSpPr>
        <p:spPr>
          <a:xfrm>
            <a:off x="6708542" y="2873928"/>
            <a:ext cx="653070" cy="4441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EE4DE15E-5BA4-1980-AE0A-C44FA0AD442A}"/>
              </a:ext>
            </a:extLst>
          </p:cNvPr>
          <p:cNvSpPr/>
          <p:nvPr/>
        </p:nvSpPr>
        <p:spPr>
          <a:xfrm>
            <a:off x="6526460" y="2548737"/>
            <a:ext cx="419990" cy="44415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E9CAD9CF-C48E-2437-B13D-7BF57928237C}"/>
              </a:ext>
            </a:extLst>
          </p:cNvPr>
          <p:cNvCxnSpPr>
            <a:stCxn id="53" idx="1"/>
            <a:endCxn id="35" idx="3"/>
          </p:cNvCxnSpPr>
          <p:nvPr/>
        </p:nvCxnSpPr>
        <p:spPr>
          <a:xfrm flipH="1">
            <a:off x="2700520" y="3096005"/>
            <a:ext cx="4008022" cy="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C54E099-4AF8-F6C7-4884-F06A9E1DED18}"/>
              </a:ext>
            </a:extLst>
          </p:cNvPr>
          <p:cNvCxnSpPr>
            <a:stCxn id="53" idx="2"/>
          </p:cNvCxnSpPr>
          <p:nvPr/>
        </p:nvCxnSpPr>
        <p:spPr>
          <a:xfrm rot="16200000" flipH="1">
            <a:off x="7229519" y="3123639"/>
            <a:ext cx="110918" cy="499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31FE266-E04A-DFF6-FFCC-CFF115B6017D}"/>
              </a:ext>
            </a:extLst>
          </p:cNvPr>
          <p:cNvSpPr/>
          <p:nvPr/>
        </p:nvSpPr>
        <p:spPr>
          <a:xfrm>
            <a:off x="9436575" y="1911704"/>
            <a:ext cx="33624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3B8B77C-6BD1-BF9D-1BE8-BB297CEE850E}"/>
              </a:ext>
            </a:extLst>
          </p:cNvPr>
          <p:cNvSpPr/>
          <p:nvPr/>
        </p:nvSpPr>
        <p:spPr>
          <a:xfrm>
            <a:off x="9446151" y="2893163"/>
            <a:ext cx="336242" cy="288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62F8AF0-3CA2-4719-88BA-13CE91AA3300}"/>
              </a:ext>
            </a:extLst>
          </p:cNvPr>
          <p:cNvSpPr txBox="1"/>
          <p:nvPr/>
        </p:nvSpPr>
        <p:spPr>
          <a:xfrm>
            <a:off x="1515775" y="4892962"/>
            <a:ext cx="6094638" cy="1569660"/>
          </a:xfrm>
          <a:prstGeom prst="rect">
            <a:avLst/>
          </a:prstGeom>
          <a:noFill/>
        </p:spPr>
        <p:txBody>
          <a:bodyPr wrap="square">
            <a:spAutoFit/>
          </a:bodyPr>
          <a:lstStyle/>
          <a:p>
            <a:r>
              <a:rPr lang="en-US" dirty="0">
                <a:hlinkClick r:id="rId4"/>
              </a:rPr>
              <a:t>https://www.youtube.com/watch?v=C9MWowuCxis&amp;list=PLcxqFaocb9WLtnq-rpXbRy5hnKECxr95G&amp;index=88</a:t>
            </a:r>
            <a:endParaRPr lang="en-US" dirty="0"/>
          </a:p>
          <a:p>
            <a:endParaRPr lang="en-US" dirty="0"/>
          </a:p>
        </p:txBody>
      </p:sp>
    </p:spTree>
    <p:extLst>
      <p:ext uri="{BB962C8B-B14F-4D97-AF65-F5344CB8AC3E}">
        <p14:creationId xmlns:p14="http://schemas.microsoft.com/office/powerpoint/2010/main" val="35818872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30" grpId="0" animBg="1"/>
      <p:bldP spid="34" grpId="0" animBg="1"/>
      <p:bldP spid="35" grpId="0" animBg="1"/>
      <p:bldP spid="43" grpId="0" animBg="1"/>
      <p:bldP spid="53" grpId="0" animBg="1"/>
      <p:bldP spid="54" grpId="0" animBg="1"/>
      <p:bldP spid="59"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0F534-46B7-9E83-ACB3-2C76E66348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9AF3D5-401C-12E0-D81C-3C42FF48D83B}"/>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SAP Fiori Overview Page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7741A12-12B6-79A6-BB18-103DA74E99AD}"/>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16835BAE-09AD-D70E-61A8-936281540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07B420E-F0C2-28B6-32FD-4E898F97B627}"/>
              </a:ext>
            </a:extLst>
          </p:cNvPr>
          <p:cNvSpPr txBox="1"/>
          <p:nvPr/>
        </p:nvSpPr>
        <p:spPr>
          <a:xfrm>
            <a:off x="261764" y="764704"/>
            <a:ext cx="11593288" cy="830997"/>
          </a:xfrm>
          <a:prstGeom prst="rect">
            <a:avLst/>
          </a:prstGeom>
          <a:noFill/>
        </p:spPr>
        <p:txBody>
          <a:bodyPr wrap="square" rtlCol="0">
            <a:spAutoFit/>
          </a:bodyPr>
          <a:lstStyle/>
          <a:p>
            <a:pPr algn="l"/>
            <a:r>
              <a:rPr lang="en-US" sz="1200" b="0" i="0" dirty="0">
                <a:solidFill>
                  <a:srgbClr val="223548"/>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200" b="0" i="0" dirty="0">
              <a:solidFill>
                <a:srgbClr val="223548"/>
              </a:solidFill>
              <a:effectLst/>
              <a:latin typeface="72" panose="020B0503030000000003" pitchFamily="34" charset="0"/>
            </a:endParaRPr>
          </a:p>
          <a:p>
            <a:pPr algn="l"/>
            <a:r>
              <a:rPr lang="en-US" sz="1200" b="0" i="0" dirty="0">
                <a:solidFill>
                  <a:srgbClr val="223548"/>
                </a:solidFill>
                <a:effectLst/>
                <a:latin typeface="72" panose="020B0503030000000003" pitchFamily="34" charset="0"/>
              </a:rPr>
              <a:t>Each task or topic is represented by a card (or content container). The overview page acts as a UI framework for organizing multiple cards on a single page.</a:t>
            </a:r>
          </a:p>
        </p:txBody>
      </p:sp>
      <p:pic>
        <p:nvPicPr>
          <p:cNvPr id="1026" name="Picture 2" descr="Overview page">
            <a:extLst>
              <a:ext uri="{FF2B5EF4-FFF2-40B4-BE49-F238E27FC236}">
                <a16:creationId xmlns:a16="http://schemas.microsoft.com/office/drawing/2014/main" id="{35BA3C23-2EF0-47F1-05A5-8D251CEF2B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036" y="1695705"/>
            <a:ext cx="6973045" cy="4437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148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DB5E-B049-0949-69D9-A03FD072CB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39456-B460-223C-FF3F-8E93A0353926}"/>
              </a:ext>
            </a:extLst>
          </p:cNvPr>
          <p:cNvSpPr>
            <a:spLocks noGrp="1"/>
          </p:cNvSpPr>
          <p:nvPr>
            <p:ph type="title"/>
          </p:nvPr>
        </p:nvSpPr>
        <p:spPr>
          <a:xfrm>
            <a:off x="261764" y="138393"/>
            <a:ext cx="10513168" cy="478800"/>
          </a:xfrm>
        </p:spPr>
        <p:txBody>
          <a:bodyPr/>
          <a:lstStyle/>
          <a:p>
            <a:r>
              <a:rPr lang="en-US" sz="3200" b="1" dirty="0">
                <a:solidFill>
                  <a:srgbClr val="000000"/>
                </a:solidFill>
                <a:latin typeface="Cooper Black" panose="0208090404030B020404" pitchFamily="18" charset="0"/>
              </a:rPr>
              <a:t>Use Case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6FD327C-A396-2AF5-86E1-3138EF71A77F}"/>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CFEB9B53-F633-9A2A-81E6-889151A3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pic>
        <p:nvPicPr>
          <p:cNvPr id="2050" name="Picture 2" descr="SAP PO] – Understanding IDOC Header information – SAP Zero to Hero">
            <a:extLst>
              <a:ext uri="{FF2B5EF4-FFF2-40B4-BE49-F238E27FC236}">
                <a16:creationId xmlns:a16="http://schemas.microsoft.com/office/drawing/2014/main" id="{09CFCAA9-C0AA-DCB9-7098-070276022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044" y="2420888"/>
            <a:ext cx="6372225"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FF3A03-E823-156C-3870-A958199B3DAA}"/>
              </a:ext>
            </a:extLst>
          </p:cNvPr>
          <p:cNvSpPr txBox="1"/>
          <p:nvPr/>
        </p:nvSpPr>
        <p:spPr>
          <a:xfrm>
            <a:off x="333772" y="764704"/>
            <a:ext cx="11593288" cy="646331"/>
          </a:xfrm>
          <a:prstGeom prst="rect">
            <a:avLst/>
          </a:prstGeom>
          <a:noFill/>
        </p:spPr>
        <p:txBody>
          <a:bodyPr wrap="square" rtlCol="0">
            <a:spAutoFit/>
          </a:bodyPr>
          <a:lstStyle/>
          <a:p>
            <a:r>
              <a:rPr lang="en-US" sz="1800" b="1" i="0" dirty="0">
                <a:solidFill>
                  <a:srgbClr val="5F6368"/>
                </a:solidFill>
                <a:effectLst/>
                <a:latin typeface="arial" panose="020B0604020202020204" pitchFamily="34" charset="0"/>
              </a:rPr>
              <a:t>IDoc</a:t>
            </a:r>
            <a:r>
              <a:rPr lang="en-US" sz="1800" b="0" i="0" dirty="0">
                <a:solidFill>
                  <a:srgbClr val="4D5156"/>
                </a:solidFill>
                <a:effectLst/>
                <a:latin typeface="arial" panose="020B0604020202020204" pitchFamily="34" charset="0"/>
              </a:rPr>
              <a:t> is an acronym for Intermediate Document. The purpose of an </a:t>
            </a:r>
            <a:r>
              <a:rPr lang="en-US" sz="1800" b="1" i="0" dirty="0">
                <a:solidFill>
                  <a:srgbClr val="5F6368"/>
                </a:solidFill>
                <a:effectLst/>
                <a:latin typeface="arial" panose="020B0604020202020204" pitchFamily="34" charset="0"/>
              </a:rPr>
              <a:t>IDoc</a:t>
            </a:r>
            <a:r>
              <a:rPr lang="en-US" sz="1800" b="0" i="0" dirty="0">
                <a:solidFill>
                  <a:srgbClr val="4D5156"/>
                </a:solidFill>
                <a:effectLst/>
                <a:latin typeface="arial" panose="020B0604020202020204" pitchFamily="34" charset="0"/>
              </a:rPr>
              <a:t> is to transfer data or information from </a:t>
            </a:r>
            <a:r>
              <a:rPr lang="en-US" sz="1800" b="1" i="0" dirty="0">
                <a:solidFill>
                  <a:srgbClr val="5F6368"/>
                </a:solidFill>
                <a:effectLst/>
                <a:latin typeface="arial" panose="020B0604020202020204" pitchFamily="34" charset="0"/>
              </a:rPr>
              <a:t>SAP</a:t>
            </a:r>
            <a:r>
              <a:rPr lang="en-US" sz="1800" b="0" i="0" dirty="0">
                <a:solidFill>
                  <a:srgbClr val="4D5156"/>
                </a:solidFill>
                <a:effectLst/>
                <a:latin typeface="arial" panose="020B0604020202020204" pitchFamily="34" charset="0"/>
              </a:rPr>
              <a:t> to other systems and vice versa. Our company want to implement an IDOC processing dashboard.</a:t>
            </a:r>
            <a:endParaRPr lang="en-IN" sz="1800" dirty="0"/>
          </a:p>
        </p:txBody>
      </p:sp>
    </p:spTree>
    <p:extLst>
      <p:ext uri="{BB962C8B-B14F-4D97-AF65-F5344CB8AC3E}">
        <p14:creationId xmlns:p14="http://schemas.microsoft.com/office/powerpoint/2010/main" val="21798830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Challenges in ABAP development</a:t>
            </a:r>
            <a:endParaRPr kumimoji="0" lang="en-IN" sz="35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Alex,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Stella,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Common needs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Create application logic</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Insert, update, delete, validate, select data</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 validations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Check customizing</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Challenges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Thinks differently</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Adapt application code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High maintenance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 standardization</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coding practices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Lack of standard</a:t>
            </a: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Tree>
    <p:extLst>
      <p:ext uri="{BB962C8B-B14F-4D97-AF65-F5344CB8AC3E}">
        <p14:creationId xmlns:p14="http://schemas.microsoft.com/office/powerpoint/2010/main" val="342283388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8153</TotalTime>
  <Words>1498</Words>
  <Application>Microsoft Office PowerPoint</Application>
  <PresentationFormat>Custom</PresentationFormat>
  <Paragraphs>221</Paragraphs>
  <Slides>33</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72</vt:lpstr>
      <vt:lpstr>72-Regular</vt:lpstr>
      <vt:lpstr>Arial</vt:lpstr>
      <vt:lpstr>Arial</vt:lpstr>
      <vt:lpstr>Arial Black</vt:lpstr>
      <vt:lpstr>Calibri</vt:lpstr>
      <vt:lpstr>Cooper Black</vt:lpstr>
      <vt:lpstr>Open Sans</vt:lpstr>
      <vt:lpstr>SAPBook</vt:lpstr>
      <vt:lpstr>Segoe UI</vt:lpstr>
      <vt:lpstr>Segoe UI Black</vt:lpstr>
      <vt:lpstr>Wingdings</vt:lpstr>
      <vt:lpstr>Office Theme</vt:lpstr>
      <vt:lpstr>1_Office Theme</vt:lpstr>
      <vt:lpstr>SAP S/4HANA CDS, BTP Full Stack Training Day 6</vt:lpstr>
      <vt:lpstr>Day 6</vt:lpstr>
      <vt:lpstr>PowerPoint Presentation</vt:lpstr>
      <vt:lpstr>Business Application Studio</vt:lpstr>
      <vt:lpstr>Title</vt:lpstr>
      <vt:lpstr>SAP Fiori Overview Page</vt:lpstr>
      <vt:lpstr>Use Case</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224</cp:revision>
  <dcterms:created xsi:type="dcterms:W3CDTF">2013-09-12T13:05:01Z</dcterms:created>
  <dcterms:modified xsi:type="dcterms:W3CDTF">2024-02-05T13:34:22Z</dcterms:modified>
</cp:coreProperties>
</file>